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4" r:id="rId10"/>
  </p:sldMasterIdLst>
  <p:notesMasterIdLst>
    <p:notesMasterId r:id="rId12"/>
  </p:notesMasterIdLst>
  <p:handoutMasterIdLst>
    <p:handoutMasterId r:id="rId13"/>
  </p:handoutMasterIdLst>
  <p:sldIdLst>
    <p:sldId id="296" r:id="rId11"/>
  </p:sldIdLst>
  <p:sldSz cx="9144000" cy="6858000" type="screen4x3"/>
  <p:notesSz cx="6997700" cy="92837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C21B"/>
    <a:srgbClr val="018852"/>
    <a:srgbClr val="4D4369"/>
    <a:srgbClr val="058F96"/>
    <a:srgbClr val="3A5A78"/>
    <a:srgbClr val="B6D3E9"/>
    <a:srgbClr val="484848"/>
    <a:srgbClr val="F7941F"/>
    <a:srgbClr val="C0504D"/>
    <a:srgbClr val="8470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FC7868-9E92-4167-B025-5B4C22361DF9}" v="30" dt="2023-10-06T20:12:33.546"/>
  </p1510:revLst>
</p1510:revInfo>
</file>

<file path=ppt/tableStyles.xml><?xml version="1.0" encoding="utf-8"?>
<a:tblStyleLst xmlns:a="http://schemas.openxmlformats.org/drawingml/2006/main" def="{69C7853C-536D-4A76-A0AE-DD22124D55A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598" autoAdjust="0"/>
  </p:normalViewPr>
  <p:slideViewPr>
    <p:cSldViewPr>
      <p:cViewPr varScale="1">
        <p:scale>
          <a:sx n="76" d="100"/>
          <a:sy n="76" d="100"/>
        </p:scale>
        <p:origin x="1670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customXml" Target="../customXml/item7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" Target="slides/slide1.xml"/><Relationship Id="rId5" Type="http://schemas.openxmlformats.org/officeDocument/2006/relationships/customXml" Target="../customXml/item5.xml"/><Relationship Id="rId15" Type="http://schemas.openxmlformats.org/officeDocument/2006/relationships/viewProps" Target="viewProps.xml"/><Relationship Id="rId10" Type="http://schemas.openxmlformats.org/officeDocument/2006/relationships/slideMaster" Target="slideMasters/slideMaster1.xml"/><Relationship Id="rId19" Type="http://schemas.microsoft.com/office/2015/10/relationships/revisionInfo" Target="revisionInfo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uschak, Jennifer (Performance Analytics)" userId="bc9cde4e-dfd7-4af5-98f1-09ef461b221f" providerId="ADAL" clId="{2AFC7868-9E92-4167-B025-5B4C22361DF9}"/>
    <pc:docChg chg="undo custSel addSld delSld modSld">
      <pc:chgData name="Duschak, Jennifer (Performance Analytics)" userId="bc9cde4e-dfd7-4af5-98f1-09ef461b221f" providerId="ADAL" clId="{2AFC7868-9E92-4167-B025-5B4C22361DF9}" dt="2023-10-06T20:13:11.256" v="708" actId="5793"/>
      <pc:docMkLst>
        <pc:docMk/>
      </pc:docMkLst>
      <pc:sldChg chg="del">
        <pc:chgData name="Duschak, Jennifer (Performance Analytics)" userId="bc9cde4e-dfd7-4af5-98f1-09ef461b221f" providerId="ADAL" clId="{2AFC7868-9E92-4167-B025-5B4C22361DF9}" dt="2023-10-06T18:56:46.783" v="95" actId="2696"/>
        <pc:sldMkLst>
          <pc:docMk/>
          <pc:sldMk cId="686908543" sldId="288"/>
        </pc:sldMkLst>
      </pc:sldChg>
      <pc:sldChg chg="addSp delSp modSp mod">
        <pc:chgData name="Duschak, Jennifer (Performance Analytics)" userId="bc9cde4e-dfd7-4af5-98f1-09ef461b221f" providerId="ADAL" clId="{2AFC7868-9E92-4167-B025-5B4C22361DF9}" dt="2023-10-06T19:29:16.580" v="372" actId="20577"/>
        <pc:sldMkLst>
          <pc:docMk/>
          <pc:sldMk cId="2631957148" sldId="295"/>
        </pc:sldMkLst>
        <pc:spChg chg="mod">
          <ac:chgData name="Duschak, Jennifer (Performance Analytics)" userId="bc9cde4e-dfd7-4af5-98f1-09ef461b221f" providerId="ADAL" clId="{2AFC7868-9E92-4167-B025-5B4C22361DF9}" dt="2023-10-06T18:44:46.469" v="4" actId="1076"/>
          <ac:spMkLst>
            <pc:docMk/>
            <pc:sldMk cId="2631957148" sldId="295"/>
            <ac:spMk id="3" creationId="{00000000-0000-0000-0000-000000000000}"/>
          </ac:spMkLst>
        </pc:spChg>
        <pc:spChg chg="add del mod">
          <ac:chgData name="Duschak, Jennifer (Performance Analytics)" userId="bc9cde4e-dfd7-4af5-98f1-09ef461b221f" providerId="ADAL" clId="{2AFC7868-9E92-4167-B025-5B4C22361DF9}" dt="2023-10-06T18:43:50.867" v="2"/>
          <ac:spMkLst>
            <pc:docMk/>
            <pc:sldMk cId="2631957148" sldId="295"/>
            <ac:spMk id="5" creationId="{A80D4887-004C-70E3-B05B-8A7CEAB4F8AC}"/>
          </ac:spMkLst>
        </pc:spChg>
        <pc:spChg chg="mod">
          <ac:chgData name="Duschak, Jennifer (Performance Analytics)" userId="bc9cde4e-dfd7-4af5-98f1-09ef461b221f" providerId="ADAL" clId="{2AFC7868-9E92-4167-B025-5B4C22361DF9}" dt="2023-10-06T18:54:33.312" v="94" actId="1076"/>
          <ac:spMkLst>
            <pc:docMk/>
            <pc:sldMk cId="2631957148" sldId="295"/>
            <ac:spMk id="15" creationId="{00000000-0000-0000-0000-000000000000}"/>
          </ac:spMkLst>
        </pc:spChg>
        <pc:spChg chg="add mod">
          <ac:chgData name="Duschak, Jennifer (Performance Analytics)" userId="bc9cde4e-dfd7-4af5-98f1-09ef461b221f" providerId="ADAL" clId="{2AFC7868-9E92-4167-B025-5B4C22361DF9}" dt="2023-10-06T19:29:16.580" v="372" actId="20577"/>
          <ac:spMkLst>
            <pc:docMk/>
            <pc:sldMk cId="2631957148" sldId="295"/>
            <ac:spMk id="19" creationId="{6A906023-53F9-597B-9914-E393AC21E5DC}"/>
          </ac:spMkLst>
        </pc:spChg>
        <pc:picChg chg="mod ord">
          <ac:chgData name="Duschak, Jennifer (Performance Analytics)" userId="bc9cde4e-dfd7-4af5-98f1-09ef461b221f" providerId="ADAL" clId="{2AFC7868-9E92-4167-B025-5B4C22361DF9}" dt="2023-10-06T18:54:16.071" v="92" actId="14100"/>
          <ac:picMkLst>
            <pc:docMk/>
            <pc:sldMk cId="2631957148" sldId="295"/>
            <ac:picMk id="4" creationId="{8DE5732E-3579-11FD-750A-57BBFD8E37A6}"/>
          </ac:picMkLst>
        </pc:picChg>
        <pc:picChg chg="add del mod">
          <ac:chgData name="Duschak, Jennifer (Performance Analytics)" userId="bc9cde4e-dfd7-4af5-98f1-09ef461b221f" providerId="ADAL" clId="{2AFC7868-9E92-4167-B025-5B4C22361DF9}" dt="2023-10-06T18:46:24.637" v="15" actId="478"/>
          <ac:picMkLst>
            <pc:docMk/>
            <pc:sldMk cId="2631957148" sldId="295"/>
            <ac:picMk id="7" creationId="{F9DE3EE7-B842-7B57-1F65-1DB611A54F87}"/>
          </ac:picMkLst>
        </pc:picChg>
        <pc:picChg chg="add del mod">
          <ac:chgData name="Duschak, Jennifer (Performance Analytics)" userId="bc9cde4e-dfd7-4af5-98f1-09ef461b221f" providerId="ADAL" clId="{2AFC7868-9E92-4167-B025-5B4C22361DF9}" dt="2023-10-06T18:46:50.662" v="20" actId="478"/>
          <ac:picMkLst>
            <pc:docMk/>
            <pc:sldMk cId="2631957148" sldId="295"/>
            <ac:picMk id="9" creationId="{41DBA5D0-CBE2-911A-B4A6-08306E6E2105}"/>
          </ac:picMkLst>
        </pc:picChg>
        <pc:picChg chg="add del mod">
          <ac:chgData name="Duschak, Jennifer (Performance Analytics)" userId="bc9cde4e-dfd7-4af5-98f1-09ef461b221f" providerId="ADAL" clId="{2AFC7868-9E92-4167-B025-5B4C22361DF9}" dt="2023-10-06T18:49:04.391" v="28" actId="478"/>
          <ac:picMkLst>
            <pc:docMk/>
            <pc:sldMk cId="2631957148" sldId="295"/>
            <ac:picMk id="11" creationId="{2C0578AF-4E2F-0EDA-8ECD-B9B37AB95209}"/>
          </ac:picMkLst>
        </pc:picChg>
        <pc:picChg chg="add mod">
          <ac:chgData name="Duschak, Jennifer (Performance Analytics)" userId="bc9cde4e-dfd7-4af5-98f1-09ef461b221f" providerId="ADAL" clId="{2AFC7868-9E92-4167-B025-5B4C22361DF9}" dt="2023-10-06T18:53:54.374" v="87" actId="14100"/>
          <ac:picMkLst>
            <pc:docMk/>
            <pc:sldMk cId="2631957148" sldId="295"/>
            <ac:picMk id="13" creationId="{EC279626-0CB3-6D7E-A9F9-6455E0035074}"/>
          </ac:picMkLst>
        </pc:picChg>
        <pc:picChg chg="add mod">
          <ac:chgData name="Duschak, Jennifer (Performance Analytics)" userId="bc9cde4e-dfd7-4af5-98f1-09ef461b221f" providerId="ADAL" clId="{2AFC7868-9E92-4167-B025-5B4C22361DF9}" dt="2023-10-06T19:02:23.576" v="130" actId="1076"/>
          <ac:picMkLst>
            <pc:docMk/>
            <pc:sldMk cId="2631957148" sldId="295"/>
            <ac:picMk id="14" creationId="{ECED70E4-D34A-E2B3-6537-B0A7C9A2744C}"/>
          </ac:picMkLst>
        </pc:picChg>
      </pc:sldChg>
      <pc:sldChg chg="addSp delSp modSp new mod">
        <pc:chgData name="Duschak, Jennifer (Performance Analytics)" userId="bc9cde4e-dfd7-4af5-98f1-09ef461b221f" providerId="ADAL" clId="{2AFC7868-9E92-4167-B025-5B4C22361DF9}" dt="2023-10-06T20:13:11.256" v="708" actId="5793"/>
        <pc:sldMkLst>
          <pc:docMk/>
          <pc:sldMk cId="1071233119" sldId="296"/>
        </pc:sldMkLst>
        <pc:spChg chg="del mod">
          <ac:chgData name="Duschak, Jennifer (Performance Analytics)" userId="bc9cde4e-dfd7-4af5-98f1-09ef461b221f" providerId="ADAL" clId="{2AFC7868-9E92-4167-B025-5B4C22361DF9}" dt="2023-10-06T18:57:19.749" v="100" actId="21"/>
          <ac:spMkLst>
            <pc:docMk/>
            <pc:sldMk cId="1071233119" sldId="296"/>
            <ac:spMk id="2" creationId="{297A312C-F4BB-27BC-182E-5AAA0DCB4CF4}"/>
          </ac:spMkLst>
        </pc:spChg>
        <pc:spChg chg="del">
          <ac:chgData name="Duschak, Jennifer (Performance Analytics)" userId="bc9cde4e-dfd7-4af5-98f1-09ef461b221f" providerId="ADAL" clId="{2AFC7868-9E92-4167-B025-5B4C22361DF9}" dt="2023-10-06T19:00:33.288" v="117" actId="21"/>
          <ac:spMkLst>
            <pc:docMk/>
            <pc:sldMk cId="1071233119" sldId="296"/>
            <ac:spMk id="3" creationId="{E9601A35-F016-66BD-F0DE-449F7B718B52}"/>
          </ac:spMkLst>
        </pc:spChg>
        <pc:spChg chg="del">
          <ac:chgData name="Duschak, Jennifer (Performance Analytics)" userId="bc9cde4e-dfd7-4af5-98f1-09ef461b221f" providerId="ADAL" clId="{2AFC7868-9E92-4167-B025-5B4C22361DF9}" dt="2023-10-06T19:00:30.256" v="116" actId="21"/>
          <ac:spMkLst>
            <pc:docMk/>
            <pc:sldMk cId="1071233119" sldId="296"/>
            <ac:spMk id="4" creationId="{A88F5B75-1664-0F6A-AB9F-A0F550F6FEBB}"/>
          </ac:spMkLst>
        </pc:spChg>
        <pc:spChg chg="add mod">
          <ac:chgData name="Duschak, Jennifer (Performance Analytics)" userId="bc9cde4e-dfd7-4af5-98f1-09ef461b221f" providerId="ADAL" clId="{2AFC7868-9E92-4167-B025-5B4C22361DF9}" dt="2023-10-06T19:41:52.085" v="439" actId="20577"/>
          <ac:spMkLst>
            <pc:docMk/>
            <pc:sldMk cId="1071233119" sldId="296"/>
            <ac:spMk id="6" creationId="{13BD2735-E955-B678-982C-BFDC9B5A2C50}"/>
          </ac:spMkLst>
        </pc:spChg>
        <pc:spChg chg="add mod ord">
          <ac:chgData name="Duschak, Jennifer (Performance Analytics)" userId="bc9cde4e-dfd7-4af5-98f1-09ef461b221f" providerId="ADAL" clId="{2AFC7868-9E92-4167-B025-5B4C22361DF9}" dt="2023-10-06T18:59:12.194" v="114" actId="1076"/>
          <ac:spMkLst>
            <pc:docMk/>
            <pc:sldMk cId="1071233119" sldId="296"/>
            <ac:spMk id="7" creationId="{ACD5612A-6CFB-DE2B-E144-1446DE8ABCF6}"/>
          </ac:spMkLst>
        </pc:spChg>
        <pc:spChg chg="add mod">
          <ac:chgData name="Duschak, Jennifer (Performance Analytics)" userId="bc9cde4e-dfd7-4af5-98f1-09ef461b221f" providerId="ADAL" clId="{2AFC7868-9E92-4167-B025-5B4C22361DF9}" dt="2023-10-06T19:01:44.900" v="127" actId="1076"/>
          <ac:spMkLst>
            <pc:docMk/>
            <pc:sldMk cId="1071233119" sldId="296"/>
            <ac:spMk id="8" creationId="{5039B5FA-D53B-A9CA-A219-F70775446EBC}"/>
          </ac:spMkLst>
        </pc:spChg>
        <pc:spChg chg="add mod ord">
          <ac:chgData name="Duschak, Jennifer (Performance Analytics)" userId="bc9cde4e-dfd7-4af5-98f1-09ef461b221f" providerId="ADAL" clId="{2AFC7868-9E92-4167-B025-5B4C22361DF9}" dt="2023-10-06T19:59:10.735" v="595" actId="1076"/>
          <ac:spMkLst>
            <pc:docMk/>
            <pc:sldMk cId="1071233119" sldId="296"/>
            <ac:spMk id="12" creationId="{D26D5A65-3BA1-B367-3B7B-ACF73E67CEF7}"/>
          </ac:spMkLst>
        </pc:spChg>
        <pc:spChg chg="add mod">
          <ac:chgData name="Duschak, Jennifer (Performance Analytics)" userId="bc9cde4e-dfd7-4af5-98f1-09ef461b221f" providerId="ADAL" clId="{2AFC7868-9E92-4167-B025-5B4C22361DF9}" dt="2023-10-06T20:12:28.933" v="648" actId="1076"/>
          <ac:spMkLst>
            <pc:docMk/>
            <pc:sldMk cId="1071233119" sldId="296"/>
            <ac:spMk id="19" creationId="{2C20754E-41E9-A6C4-73FF-2D68B1EEFBBC}"/>
          </ac:spMkLst>
        </pc:spChg>
        <pc:spChg chg="add del mod">
          <ac:chgData name="Duschak, Jennifer (Performance Analytics)" userId="bc9cde4e-dfd7-4af5-98f1-09ef461b221f" providerId="ADAL" clId="{2AFC7868-9E92-4167-B025-5B4C22361DF9}" dt="2023-10-06T20:11:50.052" v="635" actId="767"/>
          <ac:spMkLst>
            <pc:docMk/>
            <pc:sldMk cId="1071233119" sldId="296"/>
            <ac:spMk id="44" creationId="{80540B9E-07CE-236B-2C32-545193EBA83B}"/>
          </ac:spMkLst>
        </pc:spChg>
        <pc:spChg chg="add mod">
          <ac:chgData name="Duschak, Jennifer (Performance Analytics)" userId="bc9cde4e-dfd7-4af5-98f1-09ef461b221f" providerId="ADAL" clId="{2AFC7868-9E92-4167-B025-5B4C22361DF9}" dt="2023-10-06T20:13:11.256" v="708" actId="5793"/>
          <ac:spMkLst>
            <pc:docMk/>
            <pc:sldMk cId="1071233119" sldId="296"/>
            <ac:spMk id="45" creationId="{DDEE1358-7CDA-E8F3-216F-AF4CD31A5285}"/>
          </ac:spMkLst>
        </pc:spChg>
        <pc:graphicFrameChg chg="add mod">
          <ac:chgData name="Duschak, Jennifer (Performance Analytics)" userId="bc9cde4e-dfd7-4af5-98f1-09ef461b221f" providerId="ADAL" clId="{2AFC7868-9E92-4167-B025-5B4C22361DF9}" dt="2023-10-06T19:54:14.668" v="573"/>
          <ac:graphicFrameMkLst>
            <pc:docMk/>
            <pc:sldMk cId="1071233119" sldId="296"/>
            <ac:graphicFrameMk id="24" creationId="{20AB1129-C314-C59D-2F9D-FAC0A96D583F}"/>
          </ac:graphicFrameMkLst>
        </pc:graphicFrameChg>
        <pc:picChg chg="add mod">
          <ac:chgData name="Duschak, Jennifer (Performance Analytics)" userId="bc9cde4e-dfd7-4af5-98f1-09ef461b221f" providerId="ADAL" clId="{2AFC7868-9E92-4167-B025-5B4C22361DF9}" dt="2023-10-06T19:02:30.522" v="132" actId="1076"/>
          <ac:picMkLst>
            <pc:docMk/>
            <pc:sldMk cId="1071233119" sldId="296"/>
            <ac:picMk id="5" creationId="{FF18A2C1-7847-CFE3-D737-930112324C2C}"/>
          </ac:picMkLst>
        </pc:picChg>
        <pc:picChg chg="add del mod">
          <ac:chgData name="Duschak, Jennifer (Performance Analytics)" userId="bc9cde4e-dfd7-4af5-98f1-09ef461b221f" providerId="ADAL" clId="{2AFC7868-9E92-4167-B025-5B4C22361DF9}" dt="2023-10-06T19:02:26.799" v="131" actId="478"/>
          <ac:picMkLst>
            <pc:docMk/>
            <pc:sldMk cId="1071233119" sldId="296"/>
            <ac:picMk id="10" creationId="{EC17A1C3-C0D3-6521-59FA-5EC30EE0E061}"/>
          </ac:picMkLst>
        </pc:picChg>
        <pc:picChg chg="add del mod">
          <ac:chgData name="Duschak, Jennifer (Performance Analytics)" userId="bc9cde4e-dfd7-4af5-98f1-09ef461b221f" providerId="ADAL" clId="{2AFC7868-9E92-4167-B025-5B4C22361DF9}" dt="2023-10-06T19:03:18.440" v="140" actId="478"/>
          <ac:picMkLst>
            <pc:docMk/>
            <pc:sldMk cId="1071233119" sldId="296"/>
            <ac:picMk id="11" creationId="{3252C557-4202-922C-3B12-ECB62E02822B}"/>
          </ac:picMkLst>
        </pc:picChg>
        <pc:picChg chg="add del mod">
          <ac:chgData name="Duschak, Jennifer (Performance Analytics)" userId="bc9cde4e-dfd7-4af5-98f1-09ef461b221f" providerId="ADAL" clId="{2AFC7868-9E92-4167-B025-5B4C22361DF9}" dt="2023-10-06T19:53:09.507" v="562" actId="478"/>
          <ac:picMkLst>
            <pc:docMk/>
            <pc:sldMk cId="1071233119" sldId="296"/>
            <ac:picMk id="14" creationId="{73904476-34D2-4518-6E8F-65BC9D8C3E59}"/>
          </ac:picMkLst>
        </pc:picChg>
        <pc:picChg chg="add del">
          <ac:chgData name="Duschak, Jennifer (Performance Analytics)" userId="bc9cde4e-dfd7-4af5-98f1-09ef461b221f" providerId="ADAL" clId="{2AFC7868-9E92-4167-B025-5B4C22361DF9}" dt="2023-10-06T19:39:50.701" v="416" actId="478"/>
          <ac:picMkLst>
            <pc:docMk/>
            <pc:sldMk cId="1071233119" sldId="296"/>
            <ac:picMk id="16" creationId="{8434A6B3-E5B8-52F1-B4B7-C0A330E8473A}"/>
          </ac:picMkLst>
        </pc:picChg>
        <pc:picChg chg="add mod ord">
          <ac:chgData name="Duschak, Jennifer (Performance Analytics)" userId="bc9cde4e-dfd7-4af5-98f1-09ef461b221f" providerId="ADAL" clId="{2AFC7868-9E92-4167-B025-5B4C22361DF9}" dt="2023-10-06T19:58:44.183" v="590" actId="1076"/>
          <ac:picMkLst>
            <pc:docMk/>
            <pc:sldMk cId="1071233119" sldId="296"/>
            <ac:picMk id="18" creationId="{A0EDAA9A-6A21-57CD-C38E-ACCC4A8F644A}"/>
          </ac:picMkLst>
        </pc:picChg>
        <pc:picChg chg="add del mod">
          <ac:chgData name="Duschak, Jennifer (Performance Analytics)" userId="bc9cde4e-dfd7-4af5-98f1-09ef461b221f" providerId="ADAL" clId="{2AFC7868-9E92-4167-B025-5B4C22361DF9}" dt="2023-10-06T20:12:26.877" v="645" actId="1076"/>
          <ac:picMkLst>
            <pc:docMk/>
            <pc:sldMk cId="1071233119" sldId="296"/>
            <ac:picMk id="21" creationId="{3936EFF2-0078-B3E1-C90E-BEC8C6A59D8A}"/>
          </ac:picMkLst>
        </pc:picChg>
        <pc:picChg chg="add del mod">
          <ac:chgData name="Duschak, Jennifer (Performance Analytics)" userId="bc9cde4e-dfd7-4af5-98f1-09ef461b221f" providerId="ADAL" clId="{2AFC7868-9E92-4167-B025-5B4C22361DF9}" dt="2023-10-06T20:02:32.475" v="612" actId="478"/>
          <ac:picMkLst>
            <pc:docMk/>
            <pc:sldMk cId="1071233119" sldId="296"/>
            <ac:picMk id="23" creationId="{90A85690-35F7-046D-9C96-3D9943762486}"/>
          </ac:picMkLst>
        </pc:picChg>
        <pc:picChg chg="add del mod">
          <ac:chgData name="Duschak, Jennifer (Performance Analytics)" userId="bc9cde4e-dfd7-4af5-98f1-09ef461b221f" providerId="ADAL" clId="{2AFC7868-9E92-4167-B025-5B4C22361DF9}" dt="2023-10-06T19:54:59.925" v="577" actId="478"/>
          <ac:picMkLst>
            <pc:docMk/>
            <pc:sldMk cId="1071233119" sldId="296"/>
            <ac:picMk id="26" creationId="{AF231ADA-AECD-CA1C-B596-A62943AB982D}"/>
          </ac:picMkLst>
        </pc:picChg>
        <pc:picChg chg="add mod">
          <ac:chgData name="Duschak, Jennifer (Performance Analytics)" userId="bc9cde4e-dfd7-4af5-98f1-09ef461b221f" providerId="ADAL" clId="{2AFC7868-9E92-4167-B025-5B4C22361DF9}" dt="2023-10-06T20:09:05.116" v="633" actId="14100"/>
          <ac:picMkLst>
            <pc:docMk/>
            <pc:sldMk cId="1071233119" sldId="296"/>
            <ac:picMk id="28" creationId="{76B3E3B9-A4CD-A65B-C224-4CFD567241B1}"/>
          </ac:picMkLst>
        </pc:picChg>
        <pc:picChg chg="add mod">
          <ac:chgData name="Duschak, Jennifer (Performance Analytics)" userId="bc9cde4e-dfd7-4af5-98f1-09ef461b221f" providerId="ADAL" clId="{2AFC7868-9E92-4167-B025-5B4C22361DF9}" dt="2023-10-06T20:01:28.935" v="607" actId="14100"/>
          <ac:picMkLst>
            <pc:docMk/>
            <pc:sldMk cId="1071233119" sldId="296"/>
            <ac:picMk id="37" creationId="{AB2920DB-FC7A-818B-BC21-95E8373DA32E}"/>
          </ac:picMkLst>
        </pc:picChg>
        <pc:picChg chg="add del mod">
          <ac:chgData name="Duschak, Jennifer (Performance Analytics)" userId="bc9cde4e-dfd7-4af5-98f1-09ef461b221f" providerId="ADAL" clId="{2AFC7868-9E92-4167-B025-5B4C22361DF9}" dt="2023-10-06T20:03:05.811" v="617" actId="478"/>
          <ac:picMkLst>
            <pc:docMk/>
            <pc:sldMk cId="1071233119" sldId="296"/>
            <ac:picMk id="39" creationId="{B01B4608-58B8-70F9-7877-953806035C51}"/>
          </ac:picMkLst>
        </pc:picChg>
        <pc:picChg chg="add del mod">
          <ac:chgData name="Duschak, Jennifer (Performance Analytics)" userId="bc9cde4e-dfd7-4af5-98f1-09ef461b221f" providerId="ADAL" clId="{2AFC7868-9E92-4167-B025-5B4C22361DF9}" dt="2023-10-06T20:05:08.364" v="624" actId="478"/>
          <ac:picMkLst>
            <pc:docMk/>
            <pc:sldMk cId="1071233119" sldId="296"/>
            <ac:picMk id="41" creationId="{2C5E35C2-3653-3F91-294C-1DC82FA350E1}"/>
          </ac:picMkLst>
        </pc:picChg>
        <pc:picChg chg="add mod">
          <ac:chgData name="Duschak, Jennifer (Performance Analytics)" userId="bc9cde4e-dfd7-4af5-98f1-09ef461b221f" providerId="ADAL" clId="{2AFC7868-9E92-4167-B025-5B4C22361DF9}" dt="2023-10-06T20:05:17.502" v="628" actId="1076"/>
          <ac:picMkLst>
            <pc:docMk/>
            <pc:sldMk cId="1071233119" sldId="296"/>
            <ac:picMk id="43" creationId="{DD9ECFCF-15B4-BF6C-80A2-2FEE924FF9DC}"/>
          </ac:picMkLst>
        </pc:picChg>
        <pc:picChg chg="add del mod">
          <ac:chgData name="Duschak, Jennifer (Performance Analytics)" userId="bc9cde4e-dfd7-4af5-98f1-09ef461b221f" providerId="ADAL" clId="{2AFC7868-9E92-4167-B025-5B4C22361DF9}" dt="2023-10-06T19:38:44.237" v="405"/>
          <ac:picMkLst>
            <pc:docMk/>
            <pc:sldMk cId="1071233119" sldId="296"/>
            <ac:picMk id="1026" creationId="{1D352EFC-D3EE-04E3-4E2C-923292BC2AD7}"/>
          </ac:picMkLst>
        </pc:picChg>
        <pc:picChg chg="add del mod">
          <ac:chgData name="Duschak, Jennifer (Performance Analytics)" userId="bc9cde4e-dfd7-4af5-98f1-09ef461b221f" providerId="ADAL" clId="{2AFC7868-9E92-4167-B025-5B4C22361DF9}" dt="2023-10-06T19:39:04.599" v="414"/>
          <ac:picMkLst>
            <pc:docMk/>
            <pc:sldMk cId="1071233119" sldId="296"/>
            <ac:picMk id="1028" creationId="{0B0AFB95-13AC-ECF4-B11A-AA483FA77280}"/>
          </ac:picMkLst>
        </pc:picChg>
        <pc:cxnChg chg="add mod">
          <ac:chgData name="Duschak, Jennifer (Performance Analytics)" userId="bc9cde4e-dfd7-4af5-98f1-09ef461b221f" providerId="ADAL" clId="{2AFC7868-9E92-4167-B025-5B4C22361DF9}" dt="2023-10-06T19:59:34.889" v="598" actId="13822"/>
          <ac:cxnSpMkLst>
            <pc:docMk/>
            <pc:sldMk cId="1071233119" sldId="296"/>
            <ac:cxnSpMk id="30" creationId="{8A9AF706-1042-C6BB-B0EF-CDF4A105577C}"/>
          </ac:cxnSpMkLst>
        </pc:cxnChg>
        <pc:cxnChg chg="add mod">
          <ac:chgData name="Duschak, Jennifer (Performance Analytics)" userId="bc9cde4e-dfd7-4af5-98f1-09ef461b221f" providerId="ADAL" clId="{2AFC7868-9E92-4167-B025-5B4C22361DF9}" dt="2023-10-06T20:01:38.524" v="608" actId="1076"/>
          <ac:cxnSpMkLst>
            <pc:docMk/>
            <pc:sldMk cId="1071233119" sldId="296"/>
            <ac:cxnSpMk id="32" creationId="{871310F4-53A0-B477-9AA3-8134DB8F4FCF}"/>
          </ac:cxnSpMkLst>
        </pc:cxnChg>
        <pc:cxnChg chg="add mod">
          <ac:chgData name="Duschak, Jennifer (Performance Analytics)" userId="bc9cde4e-dfd7-4af5-98f1-09ef461b221f" providerId="ADAL" clId="{2AFC7868-9E92-4167-B025-5B4C22361DF9}" dt="2023-10-06T20:00:04.680" v="603" actId="13822"/>
          <ac:cxnSpMkLst>
            <pc:docMk/>
            <pc:sldMk cId="1071233119" sldId="296"/>
            <ac:cxnSpMk id="35" creationId="{322C5DBA-E959-E9E8-A845-ACC5EB483428}"/>
          </ac:cxnSpMkLst>
        </pc:cxnChg>
      </pc:sldChg>
    </pc:docChg>
  </pc:docChgLst>
  <pc:docChgLst>
    <pc:chgData name="Duschak, Jennifer (Performance Analytics)" userId="bc9cde4e-dfd7-4af5-98f1-09ef461b221f" providerId="ADAL" clId="{EDBCE10B-8CAD-4560-91BD-0253EBC45A86}"/>
    <pc:docChg chg="undo custSel delSld modSld">
      <pc:chgData name="Duschak, Jennifer (Performance Analytics)" userId="bc9cde4e-dfd7-4af5-98f1-09ef461b221f" providerId="ADAL" clId="{EDBCE10B-8CAD-4560-91BD-0253EBC45A86}" dt="2023-10-06T20:46:17.059" v="14" actId="2696"/>
      <pc:docMkLst>
        <pc:docMk/>
      </pc:docMkLst>
      <pc:sldChg chg="del">
        <pc:chgData name="Duschak, Jennifer (Performance Analytics)" userId="bc9cde4e-dfd7-4af5-98f1-09ef461b221f" providerId="ADAL" clId="{EDBCE10B-8CAD-4560-91BD-0253EBC45A86}" dt="2023-10-06T20:46:17.059" v="14" actId="2696"/>
        <pc:sldMkLst>
          <pc:docMk/>
          <pc:sldMk cId="2631957148" sldId="295"/>
        </pc:sldMkLst>
      </pc:sldChg>
      <pc:sldChg chg="addSp delSp modSp mod">
        <pc:chgData name="Duschak, Jennifer (Performance Analytics)" userId="bc9cde4e-dfd7-4af5-98f1-09ef461b221f" providerId="ADAL" clId="{EDBCE10B-8CAD-4560-91BD-0253EBC45A86}" dt="2023-10-06T20:22:42.589" v="13" actId="1076"/>
        <pc:sldMkLst>
          <pc:docMk/>
          <pc:sldMk cId="1071233119" sldId="296"/>
        </pc:sldMkLst>
        <pc:spChg chg="mod ord">
          <ac:chgData name="Duschak, Jennifer (Performance Analytics)" userId="bc9cde4e-dfd7-4af5-98f1-09ef461b221f" providerId="ADAL" clId="{EDBCE10B-8CAD-4560-91BD-0253EBC45A86}" dt="2023-10-06T20:22:19.054" v="4" actId="166"/>
          <ac:spMkLst>
            <pc:docMk/>
            <pc:sldMk cId="1071233119" sldId="296"/>
            <ac:spMk id="12" creationId="{D26D5A65-3BA1-B367-3B7B-ACF73E67CEF7}"/>
          </ac:spMkLst>
        </pc:spChg>
        <pc:spChg chg="del">
          <ac:chgData name="Duschak, Jennifer (Performance Analytics)" userId="bc9cde4e-dfd7-4af5-98f1-09ef461b221f" providerId="ADAL" clId="{EDBCE10B-8CAD-4560-91BD-0253EBC45A86}" dt="2023-10-06T20:21:56.741" v="0" actId="21"/>
          <ac:spMkLst>
            <pc:docMk/>
            <pc:sldMk cId="1071233119" sldId="296"/>
            <ac:spMk id="45" creationId="{DDEE1358-7CDA-E8F3-216F-AF4CD31A5285}"/>
          </ac:spMkLst>
        </pc:spChg>
        <pc:picChg chg="add mod">
          <ac:chgData name="Duschak, Jennifer (Performance Analytics)" userId="bc9cde4e-dfd7-4af5-98f1-09ef461b221f" providerId="ADAL" clId="{EDBCE10B-8CAD-4560-91BD-0253EBC45A86}" dt="2023-10-06T20:22:42.589" v="13" actId="1076"/>
          <ac:picMkLst>
            <pc:docMk/>
            <pc:sldMk cId="1071233119" sldId="296"/>
            <ac:picMk id="3" creationId="{84404A1D-A471-6F59-7B7C-E00F171417F0}"/>
          </ac:picMkLst>
        </pc:picChg>
        <pc:picChg chg="mod">
          <ac:chgData name="Duschak, Jennifer (Performance Analytics)" userId="bc9cde4e-dfd7-4af5-98f1-09ef461b221f" providerId="ADAL" clId="{EDBCE10B-8CAD-4560-91BD-0253EBC45A86}" dt="2023-10-06T20:22:32.232" v="8" actId="1076"/>
          <ac:picMkLst>
            <pc:docMk/>
            <pc:sldMk cId="1071233119" sldId="296"/>
            <ac:picMk id="18" creationId="{A0EDAA9A-6A21-57CD-C38E-ACCC4A8F644A}"/>
          </ac:picMkLst>
        </pc:picChg>
        <pc:picChg chg="mod">
          <ac:chgData name="Duschak, Jennifer (Performance Analytics)" userId="bc9cde4e-dfd7-4af5-98f1-09ef461b221f" providerId="ADAL" clId="{EDBCE10B-8CAD-4560-91BD-0253EBC45A86}" dt="2023-10-06T20:22:26.614" v="6" actId="14100"/>
          <ac:picMkLst>
            <pc:docMk/>
            <pc:sldMk cId="1071233119" sldId="296"/>
            <ac:picMk id="28" creationId="{76B3E3B9-A4CD-A65B-C224-4CFD567241B1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Data 1</c:v>
                </c:pt>
              </c:strCache>
            </c:strRef>
          </c:tx>
          <c:spPr>
            <a:solidFill>
              <a:srgbClr val="F6B413"/>
            </a:solidFill>
            <a:ln>
              <a:solidFill>
                <a:schemeClr val="bg1"/>
              </a:solidFill>
            </a:ln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574-6143-AA4F-95DE8C9776D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Data 2</c:v>
                </c:pt>
              </c:strCache>
            </c:strRef>
          </c:tx>
          <c:spPr>
            <a:solidFill>
              <a:srgbClr val="75A4DD"/>
            </a:solidFill>
            <a:ln>
              <a:solidFill>
                <a:schemeClr val="bg1"/>
              </a:solidFill>
            </a:ln>
          </c:spPr>
          <c:invertIfNegative val="0"/>
          <c:dPt>
            <c:idx val="0"/>
            <c:invertIfNegative val="0"/>
            <c:bubble3D val="0"/>
            <c:spPr>
              <a:solidFill>
                <a:srgbClr val="009CD8"/>
              </a:solidFill>
              <a:ln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1-884B-4F6D-9822-6067B2A22985}"/>
              </c:ext>
            </c:extLst>
          </c:dPt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574-6143-AA4F-95DE8C9776D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Data 3</c:v>
                </c:pt>
              </c:strCache>
            </c:strRef>
          </c:tx>
          <c:spPr>
            <a:solidFill>
              <a:srgbClr val="018852"/>
            </a:solidFill>
            <a:ln>
              <a:solidFill>
                <a:schemeClr val="bg1"/>
              </a:solidFill>
            </a:ln>
          </c:spPr>
          <c:invertIfNegative val="0"/>
          <c:dPt>
            <c:idx val="0"/>
            <c:invertIfNegative val="0"/>
            <c:bubble3D val="0"/>
            <c:spPr>
              <a:solidFill>
                <a:srgbClr val="009053"/>
              </a:solidFill>
              <a:ln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3-884B-4F6D-9822-6067B2A22985}"/>
              </c:ext>
            </c:extLst>
          </c:dPt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574-6143-AA4F-95DE8C9776D8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Data 4</c:v>
                </c:pt>
              </c:strCache>
            </c:strRef>
          </c:tx>
          <c:spPr>
            <a:solidFill>
              <a:srgbClr val="F7941F"/>
            </a:solidFill>
            <a:ln>
              <a:solidFill>
                <a:schemeClr val="bg1"/>
              </a:solidFill>
            </a:ln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574-6143-AA4F-95DE8C9776D8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Data 5</c:v>
                </c:pt>
              </c:strCache>
            </c:strRef>
          </c:tx>
          <c:spPr>
            <a:solidFill>
              <a:srgbClr val="058F96"/>
            </a:solidFill>
            <a:ln>
              <a:solidFill>
                <a:schemeClr val="bg1"/>
              </a:solidFill>
            </a:ln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Sheet1!$F$2</c:f>
              <c:numCache>
                <c:formatCode>General</c:formatCode>
                <c:ptCount val="1"/>
                <c:pt idx="0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574-6143-AA4F-95DE8C9776D8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Data 6</c:v>
                </c:pt>
              </c:strCache>
            </c:strRef>
          </c:tx>
          <c:spPr>
            <a:solidFill>
              <a:srgbClr val="4D4369"/>
            </a:solidFill>
            <a:ln>
              <a:solidFill>
                <a:schemeClr val="bg1"/>
              </a:solidFill>
            </a:ln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Sheet1!$G$2</c:f>
              <c:numCache>
                <c:formatCode>General</c:formatCode>
                <c:ptCount val="1"/>
                <c:pt idx="0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2574-6143-AA4F-95DE8C9776D8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Data 7</c:v>
                </c:pt>
              </c:strCache>
            </c:strRef>
          </c:tx>
          <c:spPr>
            <a:solidFill>
              <a:srgbClr val="DC3942"/>
            </a:solidFill>
            <a:ln>
              <a:solidFill>
                <a:schemeClr val="bg1"/>
              </a:solidFill>
            </a:ln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Sheet1!$H$2</c:f>
              <c:numCache>
                <c:formatCode>General</c:formatCode>
                <c:ptCount val="1"/>
                <c:pt idx="0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2574-6143-AA4F-95DE8C9776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1883488"/>
        <c:axId val="11885448"/>
      </c:barChart>
      <c:catAx>
        <c:axId val="1188348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000"/>
            </a:pPr>
            <a:endParaRPr lang="en-US"/>
          </a:p>
        </c:txPr>
        <c:crossAx val="11885448"/>
        <c:crosses val="autoZero"/>
        <c:auto val="1"/>
        <c:lblAlgn val="ctr"/>
        <c:lblOffset val="100"/>
        <c:noMultiLvlLbl val="0"/>
      </c:catAx>
      <c:valAx>
        <c:axId val="1188544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000"/>
            </a:pPr>
            <a:endParaRPr lang="en-US"/>
          </a:p>
        </c:txPr>
        <c:crossAx val="11883488"/>
        <c:crosses val="autoZero"/>
        <c:crossBetween val="between"/>
      </c:valAx>
      <c:spPr>
        <a:noFill/>
        <a:ln w="25371">
          <a:noFill/>
        </a:ln>
      </c:spPr>
    </c:plotArea>
    <c:legend>
      <c:legendPos val="r"/>
      <c:overlay val="0"/>
      <c:txPr>
        <a:bodyPr/>
        <a:lstStyle/>
        <a:p>
          <a:pPr>
            <a:defRPr sz="12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598">
          <a:solidFill>
            <a:srgbClr val="484848"/>
          </a:solidFill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19050">
              <a:solidFill>
                <a:schemeClr val="bg1"/>
              </a:solidFill>
            </a:ln>
          </c:spPr>
          <c:dPt>
            <c:idx val="0"/>
            <c:bubble3D val="0"/>
            <c:spPr>
              <a:solidFill>
                <a:srgbClr val="4D4369"/>
              </a:solidFill>
              <a:ln w="19050"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1-FD7E-F24F-9688-38F54F5ED63F}"/>
              </c:ext>
            </c:extLst>
          </c:dPt>
          <c:dPt>
            <c:idx val="1"/>
            <c:bubble3D val="0"/>
            <c:spPr>
              <a:solidFill>
                <a:srgbClr val="F7941F"/>
              </a:solidFill>
              <a:ln w="19050"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3-FD7E-F24F-9688-38F54F5ED63F}"/>
              </c:ext>
            </c:extLst>
          </c:dPt>
          <c:dPt>
            <c:idx val="2"/>
            <c:bubble3D val="0"/>
            <c:spPr>
              <a:solidFill>
                <a:srgbClr val="058F96"/>
              </a:solidFill>
              <a:ln w="19050"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5-FD7E-F24F-9688-38F54F5ED63F}"/>
              </c:ext>
            </c:extLst>
          </c:dPt>
          <c:dPt>
            <c:idx val="3"/>
            <c:bubble3D val="0"/>
            <c:spPr>
              <a:solidFill>
                <a:srgbClr val="F6B413"/>
              </a:solidFill>
              <a:ln w="19050"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7-FD7E-F24F-9688-38F54F5ED63F}"/>
              </c:ext>
            </c:extLst>
          </c:dPt>
          <c:dPt>
            <c:idx val="4"/>
            <c:bubble3D val="0"/>
            <c:spPr>
              <a:solidFill>
                <a:srgbClr val="009053"/>
              </a:solidFill>
              <a:ln w="19050"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9-FD7E-F24F-9688-38F54F5ED63F}"/>
              </c:ext>
            </c:extLst>
          </c:dPt>
          <c:dPt>
            <c:idx val="5"/>
            <c:bubble3D val="0"/>
            <c:spPr>
              <a:solidFill>
                <a:srgbClr val="009CD8"/>
              </a:solidFill>
              <a:ln w="19050"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B-FD7E-F24F-9688-38F54F5ED63F}"/>
              </c:ext>
            </c:extLst>
          </c:dPt>
          <c:dPt>
            <c:idx val="6"/>
            <c:bubble3D val="0"/>
            <c:spPr>
              <a:solidFill>
                <a:srgbClr val="DC3942"/>
              </a:solidFill>
              <a:ln w="19050"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D-FD7E-F24F-9688-38F54F5ED63F}"/>
              </c:ext>
            </c:extLst>
          </c:dPt>
          <c:dPt>
            <c:idx val="7"/>
            <c:bubble3D val="0"/>
            <c:spPr>
              <a:solidFill>
                <a:srgbClr val="3A5A78"/>
              </a:solidFill>
              <a:ln w="19050"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F-FD7E-F24F-9688-38F54F5ED63F}"/>
              </c:ext>
            </c:extLst>
          </c:dPt>
          <c:cat>
            <c:strRef>
              <c:f>Sheet1!$A$2:$A$8</c:f>
              <c:strCache>
                <c:ptCount val="7"/>
                <c:pt idx="0">
                  <c:v>Data 1</c:v>
                </c:pt>
                <c:pt idx="1">
                  <c:v>Data 2</c:v>
                </c:pt>
                <c:pt idx="2">
                  <c:v>Data 3</c:v>
                </c:pt>
                <c:pt idx="3">
                  <c:v>Data 4</c:v>
                </c:pt>
                <c:pt idx="4">
                  <c:v>Data 5</c:v>
                </c:pt>
                <c:pt idx="5">
                  <c:v>Data 6</c:v>
                </c:pt>
                <c:pt idx="6">
                  <c:v>Data 7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12</c:v>
                </c:pt>
                <c:pt idx="1">
                  <c:v>12</c:v>
                </c:pt>
                <c:pt idx="2">
                  <c:v>12</c:v>
                </c:pt>
                <c:pt idx="3">
                  <c:v>12</c:v>
                </c:pt>
                <c:pt idx="4">
                  <c:v>12</c:v>
                </c:pt>
                <c:pt idx="5">
                  <c:v>12</c:v>
                </c:pt>
                <c:pt idx="6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FD7E-F24F-9688-38F54F5ED63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cat>
            <c:strRef>
              <c:f>Sheet1!$A$2:$A$8</c:f>
              <c:strCache>
                <c:ptCount val="7"/>
                <c:pt idx="0">
                  <c:v>Data 1</c:v>
                </c:pt>
                <c:pt idx="1">
                  <c:v>Data 2</c:v>
                </c:pt>
                <c:pt idx="2">
                  <c:v>Data 3</c:v>
                </c:pt>
                <c:pt idx="3">
                  <c:v>Data 4</c:v>
                </c:pt>
                <c:pt idx="4">
                  <c:v>Data 5</c:v>
                </c:pt>
                <c:pt idx="5">
                  <c:v>Data 6</c:v>
                </c:pt>
                <c:pt idx="6">
                  <c:v>Data 7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</c:numCache>
            </c:numRef>
          </c:val>
          <c:extLst>
            <c:ext xmlns:c16="http://schemas.microsoft.com/office/drawing/2014/chart" uri="{C3380CC4-5D6E-409C-BE32-E72D297353CC}">
              <c16:uniqueId val="{00000011-FD7E-F24F-9688-38F54F5ED63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cat>
            <c:strRef>
              <c:f>Sheet1!$A$2:$A$8</c:f>
              <c:strCache>
                <c:ptCount val="7"/>
                <c:pt idx="0">
                  <c:v>Data 1</c:v>
                </c:pt>
                <c:pt idx="1">
                  <c:v>Data 2</c:v>
                </c:pt>
                <c:pt idx="2">
                  <c:v>Data 3</c:v>
                </c:pt>
                <c:pt idx="3">
                  <c:v>Data 4</c:v>
                </c:pt>
                <c:pt idx="4">
                  <c:v>Data 5</c:v>
                </c:pt>
                <c:pt idx="5">
                  <c:v>Data 6</c:v>
                </c:pt>
                <c:pt idx="6">
                  <c:v>Data 7</c:v>
                </c:pt>
              </c:strCache>
            </c:strRef>
          </c:cat>
          <c:val>
            <c:numRef>
              <c:f>Sheet1!$D$2:$D$8</c:f>
              <c:numCache>
                <c:formatCode>General</c:formatCode>
                <c:ptCount val="7"/>
              </c:numCache>
            </c:numRef>
          </c:val>
          <c:extLst>
            <c:ext xmlns:c16="http://schemas.microsoft.com/office/drawing/2014/chart" uri="{C3380CC4-5D6E-409C-BE32-E72D297353CC}">
              <c16:uniqueId val="{00000012-FD7E-F24F-9688-38F54F5ED63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</c:plotArea>
    <c:legend>
      <c:legendPos val="r"/>
      <c:overlay val="0"/>
      <c:txPr>
        <a:bodyPr/>
        <a:lstStyle/>
        <a:p>
          <a:pPr>
            <a:defRPr sz="1200"/>
          </a:pPr>
          <a:endParaRPr lang="en-US"/>
        </a:p>
      </c:txPr>
    </c:legend>
    <c:plotVisOnly val="1"/>
    <c:dispBlanksAs val="zero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tags" Target="../tags/tag2.xm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212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63988" y="0"/>
            <a:ext cx="303212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22FEBE-30E3-4062-AECF-BBD26B7B1BD4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  <p:custDataLst>
              <p:tags r:id="rId2"/>
            </p:custDataLst>
          </p:nvPr>
        </p:nvSpPr>
        <p:spPr>
          <a:xfrm>
            <a:off x="0" y="8818563"/>
            <a:ext cx="6997700" cy="4651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algn="ctr"/>
            <a:r>
              <a:rPr lang="en-US" sz="600" i="1">
                <a:solidFill>
                  <a:srgbClr val="000000"/>
                </a:solidFill>
                <a:latin typeface="Arial" panose="020B0604020202020204" pitchFamily="34" charset="0"/>
              </a:rPr>
              <a:t>© 2020 by The Hartford. Classification: Company Confidential. No part of this document may be reproduced, published or used without the permission of The Hartford.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63988" y="8818563"/>
            <a:ext cx="3032125" cy="4651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4718BE-C99B-407B-B2EC-3877B7785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33939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tags" Target="../tags/tag1.xm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337" cy="46418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3744" y="0"/>
            <a:ext cx="3032337" cy="46418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9770" y="4409758"/>
            <a:ext cx="5598160" cy="41776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43014" name="Rectangle 6"/>
          <p:cNvSpPr>
            <a:spLocks noGrp="1" noChangeArrowheads="1"/>
          </p:cNvSpPr>
          <p:nvPr>
            <p:ph type="ftr" sz="quarter" idx="4"/>
            <p:custDataLst>
              <p:tags r:id="rId2"/>
            </p:custDataLst>
          </p:nvPr>
        </p:nvSpPr>
        <p:spPr bwMode="auto">
          <a:xfrm>
            <a:off x="0" y="8817904"/>
            <a:ext cx="6997700" cy="46418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ctr">
              <a:defRPr lang="en-US" sz="600" b="0" i="1" u="none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© 2020 by The Hartford. Classification: Company Confidential. No part of this document may be reproduced, published or used without the permission of The Hartford.</a:t>
            </a:r>
          </a:p>
        </p:txBody>
      </p:sp>
      <p:sp>
        <p:nvSpPr>
          <p:cNvPr id="430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3744" y="8817904"/>
            <a:ext cx="3032337" cy="46418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0EB2B284-1554-48B6-A6E2-FFBA963387B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6420983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07762-DE88-4165-8222-C80FAFB642CF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51BB4-C0A2-455C-8B5D-10732DDD427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92EEFE-891C-77B4-434F-137ADB717E4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3" b="36565"/>
          <a:stretch/>
        </p:blipFill>
        <p:spPr>
          <a:xfrm>
            <a:off x="0" y="1"/>
            <a:ext cx="5355807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5D2B041-746C-79A8-33C5-96A57E0698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3840480"/>
            <a:ext cx="6983730" cy="1188720"/>
          </a:xfrm>
          <a:prstGeom prst="rect">
            <a:avLst/>
          </a:prstGeom>
          <a:solidFill>
            <a:srgbClr val="B6D3E9"/>
          </a:solidFill>
          <a:ln w="9525">
            <a:noFill/>
            <a:miter lim="800000"/>
            <a:headEnd/>
            <a:tailEnd/>
          </a:ln>
        </p:spPr>
      </p:pic>
      <p:pic>
        <p:nvPicPr>
          <p:cNvPr id="9" name="Picture 18" descr="Hartford_Logo">
            <a:extLst>
              <a:ext uri="{FF2B5EF4-FFF2-40B4-BE49-F238E27FC236}">
                <a16:creationId xmlns:a16="http://schemas.microsoft.com/office/drawing/2014/main" id="{C6EBEDC7-6C82-1808-2493-4506C4AC03F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7524750" y="3790950"/>
            <a:ext cx="1247775" cy="123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05621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07762-DE88-4165-8222-C80FAFB642CF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7888CC-A97D-4440-8229-399165F08B27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60664491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07762-DE88-4165-8222-C80FAFB642CF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7888CC-A97D-4440-8229-399165F08B27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83928658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88F9D2-5B65-4C92-8FFB-3F149C9EBFE1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74320" y="1371600"/>
            <a:ext cx="8321040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274320" y="349625"/>
            <a:ext cx="7193280" cy="822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add title </a:t>
            </a:r>
            <a:r>
              <a:rPr lang="en-US" dirty="0"/>
              <a:t>– use sentence case</a:t>
            </a:r>
            <a:endParaRPr lang="en-US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7888CC-A97D-4440-8229-399165F08B27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1"/>
          </p:nvPr>
        </p:nvSpPr>
        <p:spPr>
          <a:xfrm>
            <a:off x="274320" y="1371600"/>
            <a:ext cx="3931920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2"/>
          </p:nvPr>
        </p:nvSpPr>
        <p:spPr>
          <a:xfrm>
            <a:off x="4663440" y="1371600"/>
            <a:ext cx="3931920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274320" y="349625"/>
            <a:ext cx="7193280" cy="822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add title </a:t>
            </a:r>
            <a:r>
              <a:rPr lang="en-US" dirty="0"/>
              <a:t>– use sentence case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522071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&amp;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0" y="3200400"/>
            <a:ext cx="3931920" cy="2971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88F9D2-5B65-4C92-8FFB-3F149C9EBFE1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1"/>
          </p:nvPr>
        </p:nvSpPr>
        <p:spPr>
          <a:xfrm>
            <a:off x="4663440" y="3200400"/>
            <a:ext cx="3931920" cy="2971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2"/>
          </p:nvPr>
        </p:nvSpPr>
        <p:spPr>
          <a:xfrm>
            <a:off x="274320" y="1371600"/>
            <a:ext cx="8321040" cy="1600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274320" y="349625"/>
            <a:ext cx="7193280" cy="822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add title </a:t>
            </a:r>
            <a:r>
              <a:rPr lang="en-US" dirty="0"/>
              <a:t>– use sentence case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279655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63B6C9-B84A-40BC-93CF-54B09D60C2F0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274320" y="349625"/>
            <a:ext cx="7193280" cy="822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add title </a:t>
            </a:r>
            <a:r>
              <a:rPr lang="en-US" dirty="0"/>
              <a:t>– use sentence case</a:t>
            </a:r>
            <a:endParaRPr lang="en-US" alt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864394" y="5498068"/>
            <a:ext cx="2945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Sample Charts</a:t>
            </a:r>
          </a:p>
        </p:txBody>
      </p:sp>
      <p:graphicFrame>
        <p:nvGraphicFramePr>
          <p:cNvPr id="6" name="Chart 2"/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val="2414641829"/>
              </p:ext>
            </p:extLst>
          </p:nvPr>
        </p:nvGraphicFramePr>
        <p:xfrm>
          <a:off x="605305" y="1905000"/>
          <a:ext cx="3585695" cy="32440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2"/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val="950018282"/>
              </p:ext>
            </p:extLst>
          </p:nvPr>
        </p:nvGraphicFramePr>
        <p:xfrm>
          <a:off x="4953000" y="2066472"/>
          <a:ext cx="3228734" cy="29210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8272686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63B6C9-B84A-40BC-93CF-54B09D60C2F0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274320" y="349625"/>
            <a:ext cx="7193280" cy="822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add title </a:t>
            </a:r>
            <a:r>
              <a:rPr lang="en-US" dirty="0"/>
              <a:t>– use sentence case</a:t>
            </a:r>
            <a:endParaRPr lang="en-US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3" b="36565"/>
          <a:stretch/>
        </p:blipFill>
        <p:spPr>
          <a:xfrm>
            <a:off x="0" y="1"/>
            <a:ext cx="5355807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5F84DB4-7A70-C747-A632-B8EC891DEBC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70" b="18570"/>
          <a:stretch/>
        </p:blipFill>
        <p:spPr>
          <a:xfrm>
            <a:off x="-6172200" y="175243"/>
            <a:ext cx="5253242" cy="6682757"/>
          </a:xfrm>
          <a:prstGeom prst="rect">
            <a:avLst/>
          </a:prstGeom>
        </p:spPr>
      </p:pic>
      <p:pic>
        <p:nvPicPr>
          <p:cNvPr id="4" name="Picture 7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0" y="3840480"/>
            <a:ext cx="6983730" cy="1188720"/>
          </a:xfrm>
          <a:prstGeom prst="rect">
            <a:avLst/>
          </a:prstGeom>
          <a:solidFill>
            <a:srgbClr val="B6D3E9"/>
          </a:solidFill>
          <a:ln w="9525">
            <a:noFill/>
            <a:miter lim="800000"/>
            <a:headEnd/>
            <a:tailEnd/>
          </a:ln>
        </p:spPr>
      </p:pic>
      <p:pic>
        <p:nvPicPr>
          <p:cNvPr id="5" name="Picture 18" descr="Hartford_Logo"/>
          <p:cNvPicPr>
            <a:picLocks noChangeAspect="1" noChangeArrowheads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7524750" y="3790950"/>
            <a:ext cx="1247775" cy="123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274320" y="3840480"/>
            <a:ext cx="6400800" cy="1188720"/>
          </a:xfrm>
        </p:spPr>
        <p:txBody>
          <a:bodyPr anchor="ctr"/>
          <a:lstStyle>
            <a:lvl1pPr>
              <a:defRPr/>
            </a:lvl1pPr>
          </a:lstStyle>
          <a:p>
            <a:pPr lvl="0"/>
            <a:r>
              <a:rPr lang="en-US" altLang="en-US" noProof="0" dirty="0"/>
              <a:t>CLOSING SLIDE</a:t>
            </a:r>
          </a:p>
        </p:txBody>
      </p:sp>
    </p:spTree>
    <p:extLst>
      <p:ext uri="{BB962C8B-B14F-4D97-AF65-F5344CB8AC3E}">
        <p14:creationId xmlns:p14="http://schemas.microsoft.com/office/powerpoint/2010/main" val="2350641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07762-DE88-4165-8222-C80FAFB642CF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7888CC-A97D-4440-8229-399165F08B27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60222401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07762-DE88-4165-8222-C80FAFB642CF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7888CC-A97D-4440-8229-399165F08B27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65987195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07762-DE88-4165-8222-C80FAFB642CF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7888CC-A97D-4440-8229-399165F08B27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0144639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07762-DE88-4165-8222-C80FAFB642CF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7888CC-A97D-4440-8229-399165F08B27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61581805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07762-DE88-4165-8222-C80FAFB642CF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63B6C9-B84A-40BC-93CF-54B09D60C2F0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37702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07762-DE88-4165-8222-C80FAFB642CF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7265E8-8161-46F2-A219-55BD5CF01B9F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59067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07762-DE88-4165-8222-C80FAFB642CF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7888CC-A97D-4440-8229-399165F08B27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89298589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07762-DE88-4165-8222-C80FAFB642CF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7888CC-A97D-4440-8229-399165F08B27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09791894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807762-DE88-4165-8222-C80FAFB642CF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A7888CC-A97D-4440-8229-399165F08B27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pic>
        <p:nvPicPr>
          <p:cNvPr id="7" name="Picture 9" descr="Hartford_Logo">
            <a:extLst>
              <a:ext uri="{FF2B5EF4-FFF2-40B4-BE49-F238E27FC236}">
                <a16:creationId xmlns:a16="http://schemas.microsoft.com/office/drawing/2014/main" id="{204783FB-7511-FBC9-FFEC-17291D35AB6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9"/>
          <a:srcRect/>
          <a:stretch>
            <a:fillRect/>
          </a:stretch>
        </p:blipFill>
        <p:spPr bwMode="auto">
          <a:xfrm>
            <a:off x="7848600" y="257175"/>
            <a:ext cx="831850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513086D-BEF6-C2C6-EE6D-320E5DF76704}"/>
              </a:ext>
            </a:extLst>
          </p:cNvPr>
          <p:cNvCxnSpPr/>
          <p:nvPr userDrawn="1"/>
        </p:nvCxnSpPr>
        <p:spPr>
          <a:xfrm>
            <a:off x="365125" y="1219200"/>
            <a:ext cx="8229600" cy="0"/>
          </a:xfrm>
          <a:prstGeom prst="line">
            <a:avLst/>
          </a:prstGeom>
          <a:ln w="6350">
            <a:solidFill>
              <a:srgbClr val="3A5A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MSIPCMContentMarking" descr="{&quot;HashCode&quot;:87794999,&quot;Placement&quot;:&quot;Footer&quot;,&quot;Top&quot;:524.725769,&quot;Left&quot;:141.206146,&quot;SlideWidth&quot;:720,&quot;SlideHeight&quot;:540}">
            <a:extLst>
              <a:ext uri="{FF2B5EF4-FFF2-40B4-BE49-F238E27FC236}">
                <a16:creationId xmlns:a16="http://schemas.microsoft.com/office/drawing/2014/main" id="{CE457951-6125-662E-297A-F87D41F12A69}"/>
              </a:ext>
            </a:extLst>
          </p:cNvPr>
          <p:cNvSpPr txBox="1"/>
          <p:nvPr userDrawn="1"/>
        </p:nvSpPr>
        <p:spPr>
          <a:xfrm>
            <a:off x="1793318" y="6664017"/>
            <a:ext cx="5557364" cy="19398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sz="600">
                <a:solidFill>
                  <a:srgbClr val="000000"/>
                </a:solidFill>
                <a:latin typeface="Calibri" panose="020F0502020204030204" pitchFamily="34" charset="0"/>
              </a:rPr>
              <a:t>© 2023 by The Hartford. Classification: Company Confidential. No part of this document may be reproduced, published, or used without the permission of The Hartford.</a:t>
            </a:r>
          </a:p>
        </p:txBody>
      </p:sp>
    </p:spTree>
    <p:extLst>
      <p:ext uri="{BB962C8B-B14F-4D97-AF65-F5344CB8AC3E}">
        <p14:creationId xmlns:p14="http://schemas.microsoft.com/office/powerpoint/2010/main" val="7444355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652" r:id="rId12"/>
    <p:sldLayoutId id="2147483654" r:id="rId13"/>
    <p:sldLayoutId id="2147483655" r:id="rId14"/>
    <p:sldLayoutId id="2147483657" r:id="rId15"/>
    <p:sldLayoutId id="2147483651" r:id="rId16"/>
    <p:sldLayoutId id="2147483658" r:id="rId1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CD5612A-6CFB-DE2B-E144-1446DE8ABCF6}"/>
              </a:ext>
            </a:extLst>
          </p:cNvPr>
          <p:cNvSpPr/>
          <p:nvPr/>
        </p:nvSpPr>
        <p:spPr>
          <a:xfrm>
            <a:off x="7625024" y="136524"/>
            <a:ext cx="1219200" cy="9906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18A2C1-7847-CFE3-D737-930112324C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627"/>
            <a:ext cx="2330173" cy="781504"/>
          </a:xfrm>
          <a:prstGeom prst="rect">
            <a:avLst/>
          </a:prstGeom>
        </p:spPr>
      </p:pic>
      <p:sp>
        <p:nvSpPr>
          <p:cNvPr id="6" name="Title 14">
            <a:extLst>
              <a:ext uri="{FF2B5EF4-FFF2-40B4-BE49-F238E27FC236}">
                <a16:creationId xmlns:a16="http://schemas.microsoft.com/office/drawing/2014/main" id="{13BD2735-E955-B678-982C-BFDC9B5A2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139" y="205960"/>
            <a:ext cx="8282773" cy="53339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3200" kern="1200" dirty="0">
                <a:latin typeface="Impact" panose="020B0806030902050204" pitchFamily="34" charset="0"/>
              </a:rPr>
              <a:t>Executive Financial Dashboard</a:t>
            </a:r>
            <a:r>
              <a:rPr lang="en-US" sz="3200" kern="1200" dirty="0">
                <a:latin typeface="+mj-lt"/>
                <a:ea typeface="+mj-ea"/>
                <a:cs typeface="+mj-cs"/>
              </a:rPr>
              <a:t>     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039B5FA-D53B-A9CA-A219-F70775446EBC}"/>
              </a:ext>
            </a:extLst>
          </p:cNvPr>
          <p:cNvSpPr/>
          <p:nvPr/>
        </p:nvSpPr>
        <p:spPr>
          <a:xfrm>
            <a:off x="228600" y="1171985"/>
            <a:ext cx="8686800" cy="2286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26D5A65-3BA1-B367-3B7B-ACF73E67CEF7}"/>
              </a:ext>
            </a:extLst>
          </p:cNvPr>
          <p:cNvSpPr txBox="1"/>
          <p:nvPr/>
        </p:nvSpPr>
        <p:spPr>
          <a:xfrm>
            <a:off x="0" y="739359"/>
            <a:ext cx="9144000" cy="563231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C20754E-41E9-A6C4-73FF-2D68B1EEFBBC}"/>
              </a:ext>
            </a:extLst>
          </p:cNvPr>
          <p:cNvSpPr txBox="1"/>
          <p:nvPr/>
        </p:nvSpPr>
        <p:spPr>
          <a:xfrm>
            <a:off x="4138823" y="957885"/>
            <a:ext cx="1857165" cy="1323439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Are we meeting our KPI of increasing 3</a:t>
            </a:r>
            <a:r>
              <a:rPr lang="en-US" sz="1600" baseline="30000" dirty="0">
                <a:solidFill>
                  <a:schemeClr val="bg1"/>
                </a:solidFill>
              </a:rPr>
              <a:t>rd</a:t>
            </a:r>
            <a:r>
              <a:rPr lang="en-US" sz="1600" dirty="0">
                <a:solidFill>
                  <a:schemeClr val="bg1"/>
                </a:solidFill>
              </a:rPr>
              <a:t> party and Retail sales to 33% of total revenue in 2023?</a:t>
            </a:r>
            <a:endParaRPr lang="en-US" sz="1600" dirty="0">
              <a:solidFill>
                <a:schemeClr val="tx2"/>
              </a:solidFill>
            </a:endParaRPr>
          </a:p>
        </p:txBody>
      </p:sp>
      <p:pic>
        <p:nvPicPr>
          <p:cNvPr id="21" name="Graphic 20" descr="Back with solid fill">
            <a:extLst>
              <a:ext uri="{FF2B5EF4-FFF2-40B4-BE49-F238E27FC236}">
                <a16:creationId xmlns:a16="http://schemas.microsoft.com/office/drawing/2014/main" id="{3936EFF2-0078-B3E1-C90E-BEC8C6A59D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79210" y="2131011"/>
            <a:ext cx="914400" cy="9144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76B3E3B9-A4CD-A65B-C224-4CFD567241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972" y="3193746"/>
            <a:ext cx="5769428" cy="317792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0EDAA9A-6A21-57CD-C38E-ACCC4A8F64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76525" y="5584770"/>
            <a:ext cx="680932" cy="710682"/>
          </a:xfrm>
          <a:prstGeom prst="rect">
            <a:avLst/>
          </a:prstGeom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A9AF706-1042-C6BB-B0EF-CDF4A105577C}"/>
              </a:ext>
            </a:extLst>
          </p:cNvPr>
          <p:cNvCxnSpPr/>
          <p:nvPr/>
        </p:nvCxnSpPr>
        <p:spPr>
          <a:xfrm>
            <a:off x="0" y="3162064"/>
            <a:ext cx="9144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71310F4-53A0-B477-9AA3-8134DB8F4FCF}"/>
              </a:ext>
            </a:extLst>
          </p:cNvPr>
          <p:cNvCxnSpPr>
            <a:cxnSpLocks/>
          </p:cNvCxnSpPr>
          <p:nvPr/>
        </p:nvCxnSpPr>
        <p:spPr>
          <a:xfrm>
            <a:off x="4063197" y="787901"/>
            <a:ext cx="13399" cy="23638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22C5DBA-E959-E9E8-A845-ACC5EB483428}"/>
              </a:ext>
            </a:extLst>
          </p:cNvPr>
          <p:cNvCxnSpPr/>
          <p:nvPr/>
        </p:nvCxnSpPr>
        <p:spPr>
          <a:xfrm>
            <a:off x="5791200" y="3162064"/>
            <a:ext cx="0" cy="32684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7" name="Picture 36">
            <a:extLst>
              <a:ext uri="{FF2B5EF4-FFF2-40B4-BE49-F238E27FC236}">
                <a16:creationId xmlns:a16="http://schemas.microsoft.com/office/drawing/2014/main" id="{AB2920DB-FC7A-818B-BC21-95E8373DA32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9946" y="840131"/>
            <a:ext cx="3448050" cy="231439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DD9ECFCF-15B4-BF6C-80A2-2FEE924FF9D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36130" y="881832"/>
            <a:ext cx="2964262" cy="221910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4404A1D-A471-6F59-7B7C-E00F171417F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27662" y="3190254"/>
            <a:ext cx="2913213" cy="3127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23311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© 2020 by The Hartford. Classification: Company Confidential. No part of this document may be reproduced, published or used without the permission of The Hartford."/>
  <p:tag name="BJHEADERFOOTERTEXTMARKING" val="© 2020 by The Hartford. Classification: Company Confidential. No part of this document may be reproduced, published or used without the permission of The Hartford.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© 2020 by The Hartford. Classification: Company Confidential. No part of this document may be reproduced, published or used without the permission of The Hartford."/>
  <p:tag name="BJHEADERFOOTERTEXTMARKING" val="© 2020 by The Hartford. Classification: Company Confidential. No part of this document may be reproduced, published or used without the permission of The Hartford.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WrappedLabelHistory xmlns:xsi="http://www.w3.org/2001/XMLSchema-instance" xmlns:xsd="http://www.w3.org/2001/XMLSchema" xmlns="http://www.boldonjames.com/2016/02/Classifier/internal/wrappedLabelHistory">
  <Value>PD94bWwgdmVyc2lvbj0iMS4wIiBlbmNvZGluZz0idXMtYXNjaWkiPz48bGFiZWxIaXN0b3J5IHhtbG5zOnhzaT0iaHR0cDovL3d3dy53My5vcmcvMjAwMS9YTUxTY2hlbWEtaW5zdGFuY2UiIHhtbG5zOnhzZD0iaHR0cDovL3d3dy53My5vcmcvMjAwMS9YTUxTY2hlbWEiIHhtbG5zPSJodHRwOi8vd3d3LmJvbGRvbmphbWVzLmNvbS8yMDE2LzAyL0NsYXNzaWZpZXIvaW50ZXJuYWwvbGFiZWxIaXN0b3J5Ij48aXRlbT48c2lzbCBzaXNsVmVyc2lvbj0iMCIgcG9saWN5PSIyNDZkZTk0Yy04ODY3LTQ3YjAtOTI2ZS0zMTBjMTIwZDQ5ZWEiIG9yaWdpbj0idXNlclNlbGVjdGVkIj48ZWxlbWVudCB1aWQ9IjNiMjU3NTRkLTAyNGEtNDNjMi04YWM4LWRhYmYzZGUyMmU5NSIgdmFsdWU9IiIgeG1sbnM9Imh0dHA6Ly93d3cuYm9sZG9uamFtZXMuY29tLzIwMDgvMDEvc2llL2ludGVybmFsL2xhYmVsIiAvPjxlbGVtZW50IHVpZD0iaWRfY2xhc3NpZmljYXRpb25fY29uZmlkZW50aWFsIiB2YWx1ZT0iIiB4bWxucz0iaHR0cDovL3d3dy5ib2xkb25qYW1lcy5jb20vMjAwOC8wMS9zaWUvaW50ZXJuYWwvbGFiZWwiIC8+PC9zaXNsPjxVc2VyTmFtZT5BRDFcRFQ4NDg0MjwvVXNlck5hbWU+PERhdGVUaW1lPjMvMTAvMjAxOSA0OjE2OjUzIEFNPC9EYXRlVGltZT48TGFiZWxTdHJpbmc+Q29tcGFueSBDb25maWRlbnRpYWw8L0xhYmVsU3RyaW5nPjwvaXRlbT48L2xhYmVsSGlzdG9yeT4=</Value>
</WrappedLabelHistory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arentListItemID xmlns="e41776cb-f1e4-4db6-9f53-c61fb189f18a" xsi:nil="true"/>
    <PublishingExpirationDate xmlns="http://schemas.microsoft.com/sharepoint/v3" xsi:nil="true"/>
    <PublishingStartDate xmlns="http://schemas.microsoft.com/sharepoint/v3" xsi:nil="true"/>
    <_dlc_DocId xmlns="9bb93603-0383-4dc3-94c0-d838e010d382">D657ZVAK56N3-157-315</_dlc_DocId>
    <_dlc_DocIdUrl xmlns="9bb93603-0383-4dc3-94c0-d838e010d382">
      <Url>http://iconnect.thehartford.com/WorkTools/Organization/Brand/_layouts/15/DocIdRedir.aspx?ID=D657ZVAK56N3-157-315</Url>
      <Description>D657ZVAK56N3-157-315</Description>
    </_dlc_DocIdUrl>
  </documentManagement>
</p:properties>
</file>

<file path=customXml/item4.xml>
</file>

<file path=customXml/item5.xml>
</file>

<file path=customXml/item6.xml><?xml version="1.0" encoding="utf-8"?>
<sisl xmlns:xsi="http://www.w3.org/2001/XMLSchema-instance" xmlns:xsd="http://www.w3.org/2001/XMLSchema" xmlns="http://www.boldonjames.com/2008/01/sie/internal/label" sislVersion="0" policy="246de94c-8867-47b0-926e-310c120d49ea" origin="userSelected">
  <element uid="id_classification_confidential" value=""/>
  <element uid="3b25754d-024a-43c2-8ac8-dabf3de22e95" value=""/>
</sisl>
</file>

<file path=customXml/item7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7494878D4AC6B42AE961535AE294E1A" ma:contentTypeVersion="3" ma:contentTypeDescription="Create a new document." ma:contentTypeScope="" ma:versionID="3cf48adff6bf995d2412dc17eda949ff">
  <xsd:schema xmlns:xsd="http://www.w3.org/2001/XMLSchema" xmlns:xs="http://www.w3.org/2001/XMLSchema" xmlns:p="http://schemas.microsoft.com/office/2006/metadata/properties" xmlns:ns1="http://schemas.microsoft.com/sharepoint/v3" xmlns:ns2="9bb93603-0383-4dc3-94c0-d838e010d382" xmlns:ns3="e41776cb-f1e4-4db6-9f53-c61fb189f18a" targetNamespace="http://schemas.microsoft.com/office/2006/metadata/properties" ma:root="true" ma:fieldsID="8514c56c8a1f6390237e3354e4e76ccb" ns1:_="" ns2:_="" ns3:_="">
    <xsd:import namespace="http://schemas.microsoft.com/sharepoint/v3"/>
    <xsd:import namespace="9bb93603-0383-4dc3-94c0-d838e010d382"/>
    <xsd:import namespace="e41776cb-f1e4-4db6-9f53-c61fb189f18a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_dlc_DocId" minOccurs="0"/>
                <xsd:element ref="ns2:_dlc_DocIdUrl" minOccurs="0"/>
                <xsd:element ref="ns2:_dlc_DocIdPersistId" minOccurs="0"/>
                <xsd:element ref="ns3:ParentListItem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hidden="true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bb93603-0383-4dc3-94c0-d838e010d382" elementFormDefault="qualified">
    <xsd:import namespace="http://schemas.microsoft.com/office/2006/documentManagement/types"/>
    <xsd:import namespace="http://schemas.microsoft.com/office/infopath/2007/PartnerControls"/>
    <xsd:element name="_dlc_DocId" ma:index="10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1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2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41776cb-f1e4-4db6-9f53-c61fb189f18a" elementFormDefault="qualified">
    <xsd:import namespace="http://schemas.microsoft.com/office/2006/documentManagement/types"/>
    <xsd:import namespace="http://schemas.microsoft.com/office/infopath/2007/PartnerControls"/>
    <xsd:element name="ParentListItemID" ma:index="13" nillable="true" ma:displayName="ParentListItemID" ma:hidden="true" ma:internalName="ParentListItemID" ma:readOnly="fals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8.xml>
</file>

<file path=customXml/item9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A5DAB40E-92AA-4F2E-B9DA-35FEBE36842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8A7A059-D32C-491E-A0B6-086993E4653B}">
  <ds:schemaRefs>
    <ds:schemaRef ds:uri="http://www.w3.org/2001/XMLSchema"/>
    <ds:schemaRef ds:uri="http://www.boldonjames.com/2016/02/Classifier/internal/wrappedLabelHistory"/>
  </ds:schemaRefs>
</ds:datastoreItem>
</file>

<file path=customXml/itemProps3.xml><?xml version="1.0" encoding="utf-8"?>
<ds:datastoreItem xmlns:ds="http://schemas.openxmlformats.org/officeDocument/2006/customXml" ds:itemID="{91CAAC60-F163-4857-A62E-D8F1E485AC89}">
  <ds:schemaRefs>
    <ds:schemaRef ds:uri="http://schemas.microsoft.com/office/2006/documentManagement/types"/>
    <ds:schemaRef ds:uri="e41776cb-f1e4-4db6-9f53-c61fb189f18a"/>
    <ds:schemaRef ds:uri="http://schemas.microsoft.com/office/2006/metadata/properties"/>
    <ds:schemaRef ds:uri="http://purl.org/dc/elements/1.1/"/>
    <ds:schemaRef ds:uri="http://schemas.microsoft.com/sharepoint/v3"/>
    <ds:schemaRef ds:uri="http://www.w3.org/XML/1998/namespace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9bb93603-0383-4dc3-94c0-d838e010d382"/>
    <ds:schemaRef ds:uri="http://purl.org/dc/dcmitype/"/>
  </ds:schemaRefs>
</ds:datastoreItem>
</file>

<file path=customXml/itemProps4.xml><?xml version="1.0" encoding="utf-8"?>
<ds:datastoreItem xmlns:ds="http://schemas.openxmlformats.org/officeDocument/2006/customXml" ds:itemID="{CC5A3BDC-AE74-4928-BD5F-32E42CA8A5B9}">
  <ds:schemaRefs>
    <ds:schemaRef ds:uri="http://www.w3.org/2001/XMLSchema"/>
    <ds:schemaRef ds:uri="http://www.boldonjames.com/2008/01/sie/internal/label"/>
  </ds:schemaRefs>
</ds:datastoreItem>
</file>

<file path=customXml/itemProps5.xml><?xml version="1.0" encoding="utf-8"?>
<ds:datastoreItem xmlns:ds="http://schemas.openxmlformats.org/officeDocument/2006/customXml" ds:itemID="{91CBF000-5D03-4BE9-8AE1-83EACD87CD03}">
  <ds:schemaRefs>
    <ds:schemaRef ds:uri="http://www.w3.org/2001/XMLSchema"/>
    <ds:schemaRef ds:uri="http://www.boldonjames.com/2008/01/sie/internal/label"/>
  </ds:schemaRefs>
</ds:datastoreItem>
</file>

<file path=customXml/itemProps6.xml><?xml version="1.0" encoding="utf-8"?>
<ds:datastoreItem xmlns:ds="http://schemas.openxmlformats.org/officeDocument/2006/customXml" ds:itemID="{9B9415DB-942A-4FA1-A645-E2F2B9473B43}">
  <ds:schemaRefs>
    <ds:schemaRef ds:uri="http://www.w3.org/2001/XMLSchema"/>
    <ds:schemaRef ds:uri="http://www.boldonjames.com/2008/01/sie/internal/label"/>
  </ds:schemaRefs>
</ds:datastoreItem>
</file>

<file path=customXml/itemProps7.xml><?xml version="1.0" encoding="utf-8"?>
<ds:datastoreItem xmlns:ds="http://schemas.openxmlformats.org/officeDocument/2006/customXml" ds:itemID="{94A2F985-3AF9-4BA5-B9BB-A280C2BFF91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9bb93603-0383-4dc3-94c0-d838e010d382"/>
    <ds:schemaRef ds:uri="e41776cb-f1e4-4db6-9f53-c61fb189f18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8.xml><?xml version="1.0" encoding="utf-8"?>
<ds:datastoreItem xmlns:ds="http://schemas.openxmlformats.org/officeDocument/2006/customXml" ds:itemID="{003CAA6F-7514-4EF2-93F1-C105707D239E}">
  <ds:schemaRefs>
    <ds:schemaRef ds:uri="http://www.w3.org/2001/XMLSchema"/>
    <ds:schemaRef ds:uri="http://www.boldonjames.com/2008/01/sie/internal/label"/>
  </ds:schemaRefs>
</ds:datastoreItem>
</file>

<file path=customXml/itemProps9.xml><?xml version="1.0" encoding="utf-8"?>
<ds:datastoreItem xmlns:ds="http://schemas.openxmlformats.org/officeDocument/2006/customXml" ds:itemID="{3CB8DA8A-1E5F-4939-B6BA-EA4AAE55C0CF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127</TotalTime>
  <Words>24</Words>
  <Application>Microsoft Office PowerPoint</Application>
  <PresentationFormat>On-screen Show (4:3)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Impact</vt:lpstr>
      <vt:lpstr>Office Theme</vt:lpstr>
      <vt:lpstr>Executive Financial Dashboard   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Duschak, Jennifer (Performance Analytics)</dc:creator>
  <cp:keywords>#C0nf1d3nti@l# #Sh0w-F00t3r#</cp:keywords>
  <cp:lastModifiedBy>Duschak, Jennifer (Performance Analytics)</cp:lastModifiedBy>
  <cp:revision>1</cp:revision>
  <cp:lastPrinted>2019-03-09T23:24:10Z</cp:lastPrinted>
  <dcterms:created xsi:type="dcterms:W3CDTF">2023-10-06T18:32:18Z</dcterms:created>
  <dcterms:modified xsi:type="dcterms:W3CDTF">2023-10-06T20:46:20Z</dcterms:modified>
  <cp:category>Company Confidential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0x01010067494878D4AC6B42AE961535AE294E1A</vt:lpwstr>
  </property>
  <property fmtid="{D5CDD505-2E9C-101B-9397-08002B2CF9AE}" pid="3" name="PublishingExpirationDate">
    <vt:lpwstr/>
  </property>
  <property fmtid="{D5CDD505-2E9C-101B-9397-08002B2CF9AE}" pid="4" name="PublishingStartDate">
    <vt:lpwstr/>
  </property>
  <property fmtid="{D5CDD505-2E9C-101B-9397-08002B2CF9AE}" pid="5" name="_dlc_DocIdItemGuid">
    <vt:lpwstr>ab5d27e2-a814-4320-93c3-b2db89919069</vt:lpwstr>
  </property>
  <property fmtid="{D5CDD505-2E9C-101B-9397-08002B2CF9AE}" pid="6" name="docIndexRef">
    <vt:lpwstr>d0ebca12-4b63-43ca-9e5b-97e91cd8b243</vt:lpwstr>
  </property>
  <property fmtid="{D5CDD505-2E9C-101B-9397-08002B2CF9AE}" pid="7" name="bjSaver">
    <vt:lpwstr>Y/HvlxM3oz+sNq6eERrr1avXUBuBbVJT</vt:lpwstr>
  </property>
  <property fmtid="{D5CDD505-2E9C-101B-9397-08002B2CF9AE}" pid="8" name="bjDocumentSecurityLabel">
    <vt:lpwstr>Company Confidential</vt:lpwstr>
  </property>
  <property fmtid="{D5CDD505-2E9C-101B-9397-08002B2CF9AE}" pid="9" name="bjLabelHistoryID">
    <vt:lpwstr>{F8A7A059-D32C-491E-A0B6-086993E4653B}</vt:lpwstr>
  </property>
  <property fmtid="{D5CDD505-2E9C-101B-9397-08002B2CF9AE}" pid="10" name="bjDocumentLabelXML">
    <vt:lpwstr>&lt;?xml version="1.0" encoding="us-ascii"?&gt;&lt;sisl xmlns:xsi="http://www.w3.org/2001/XMLSchema-instance" xmlns:xsd="http://www.w3.org/2001/XMLSchema" sislVersion="0" policy="246de94c-8867-47b0-926e-310c120d49ea" origin="userSelected" xmlns="http://www.boldonj</vt:lpwstr>
  </property>
  <property fmtid="{D5CDD505-2E9C-101B-9397-08002B2CF9AE}" pid="11" name="bjDocumentLabelXML-0">
    <vt:lpwstr>ames.com/2008/01/sie/internal/label"&gt;&lt;element uid="id_classification_confidential" value="" /&gt;&lt;element uid="3b25754d-024a-43c2-8ac8-dabf3de22e95" value="" /&gt;&lt;/sisl&gt;</vt:lpwstr>
  </property>
  <property fmtid="{D5CDD505-2E9C-101B-9397-08002B2CF9AE}" pid="12" name="MSIP_Label_e12ec1e4-f08d-4db9-9ea3-a141370d52a9_Enabled">
    <vt:lpwstr>true</vt:lpwstr>
  </property>
  <property fmtid="{D5CDD505-2E9C-101B-9397-08002B2CF9AE}" pid="13" name="MSIP_Label_e12ec1e4-f08d-4db9-9ea3-a141370d52a9_SetDate">
    <vt:lpwstr>2023-10-06T20:46:20Z</vt:lpwstr>
  </property>
  <property fmtid="{D5CDD505-2E9C-101B-9397-08002B2CF9AE}" pid="14" name="MSIP_Label_e12ec1e4-f08d-4db9-9ea3-a141370d52a9_Method">
    <vt:lpwstr>Privileged</vt:lpwstr>
  </property>
  <property fmtid="{D5CDD505-2E9C-101B-9397-08002B2CF9AE}" pid="15" name="MSIP_Label_e12ec1e4-f08d-4db9-9ea3-a141370d52a9_Name">
    <vt:lpwstr>CC - Show Footer</vt:lpwstr>
  </property>
  <property fmtid="{D5CDD505-2E9C-101B-9397-08002B2CF9AE}" pid="16" name="MSIP_Label_e12ec1e4-f08d-4db9-9ea3-a141370d52a9_SiteId">
    <vt:lpwstr>a311fc62-83f4-45f0-9502-1bb2247d4c8d</vt:lpwstr>
  </property>
  <property fmtid="{D5CDD505-2E9C-101B-9397-08002B2CF9AE}" pid="17" name="MSIP_Label_e12ec1e4-f08d-4db9-9ea3-a141370d52a9_ActionId">
    <vt:lpwstr>6da2a3e9-a2aa-4f33-a2ef-779d6cb5189f</vt:lpwstr>
  </property>
  <property fmtid="{D5CDD505-2E9C-101B-9397-08002B2CF9AE}" pid="18" name="MSIP_Label_e12ec1e4-f08d-4db9-9ea3-a141370d52a9_ContentBits">
    <vt:lpwstr>2</vt:lpwstr>
  </property>
  <property fmtid="{D5CDD505-2E9C-101B-9397-08002B2CF9AE}" pid="19" name="Keywords">
    <vt:lpwstr>#C0nf1d3nti@l# #Sh0w-F00t3r#</vt:lpwstr>
  </property>
  <property fmtid="{D5CDD505-2E9C-101B-9397-08002B2CF9AE}" pid="20" name="x-dataclassification">
    <vt:lpwstr>#C0nf1d3nti@l#</vt:lpwstr>
  </property>
</Properties>
</file>