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D</a:t>
            </a:r>
            <a:r>
              <a:rPr sz="2400" lang="en-US"/>
              <a:t>.</a:t>
            </a:r>
            <a:r>
              <a:rPr sz="2400" lang="en-US"/>
              <a:t>j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f</a:t>
            </a:r>
            <a:r>
              <a:rPr sz="2400" lang="en-US"/>
              <a:t>e</a:t>
            </a:r>
            <a:r>
              <a:rPr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on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for</a:t>
            </a:r>
            <a:r>
              <a:rPr dirty="0" sz="2400" lang="en-US"/>
              <a:t> </a:t>
            </a:r>
            <a:r>
              <a:rPr dirty="0" sz="2400" lang="en-US"/>
              <a:t>women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505443" y="3251200"/>
            <a:ext cx="7876557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Did you mean: in pivot tables for employee turnover analysis visualization modeling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734258" y="3251200"/>
            <a:ext cx="764774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Including results for in pivot tables for employee turnover analysis visualising result
Search only for ing pivot tables for employee turnover analysis visualising result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241078" y="1648709"/>
            <a:ext cx="7700314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summarization is done using pivot tables to aggregate and analyze employee-related metrics efficiently.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 visualising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-140675" y="2545080"/>
            <a:ext cx="6611642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MODELING USING PIVOT TABLE. From the pivot table I generated all the necessary KPI like. Total employee. Active employee. Inactive employee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975424" y="3251200"/>
            <a:ext cx="7406576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HR Analytics project focuses on understanding why employees at different levels across an organization are resigning from their positions.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709721" y="3251200"/>
            <a:ext cx="7672279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Including results for in pivot tables for employee turnover analysis visualizing who are the end users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409573" y="2459672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Showing results for ing pivot tables for employee turnover analysis visualizing your solution and Its value proposition
Search instead for ing pivot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0" y="1457586"/>
            <a:ext cx="8126235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Did you mean: in pivot tables for employee turnover analysis visualization dataset description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66674" y="1695450"/>
            <a:ext cx="7017372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turnover data analysis helps you break turnover data down and get insights into what turnover looks like in your company.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2024-09-04T06:33:35Z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03f5febe9eb445e5a284cf3beddf0575</vt:lpwstr>
  </property>
</Properties>
</file>