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3"/>
  </p:notesMasterIdLst>
  <p:sldIdLst>
    <p:sldId id="257" r:id="rId5"/>
    <p:sldId id="262" r:id="rId6"/>
    <p:sldId id="261" r:id="rId7"/>
    <p:sldId id="268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6EE96-F28A-424A-9353-249280B29811}" v="135" dt="2021-01-20T01:39:28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Lamoureux" userId="df8978671778c259" providerId="LiveId" clId="{4CA6EE96-F28A-424A-9353-249280B29811}"/>
    <pc:docChg chg="undo redo custSel mod addSld delSld modSld sldOrd">
      <pc:chgData name="Jennifer Lamoureux" userId="df8978671778c259" providerId="LiveId" clId="{4CA6EE96-F28A-424A-9353-249280B29811}" dt="2021-01-20T01:51:44.945" v="2062" actId="20577"/>
      <pc:docMkLst>
        <pc:docMk/>
      </pc:docMkLst>
      <pc:sldChg chg="modSp mod">
        <pc:chgData name="Jennifer Lamoureux" userId="df8978671778c259" providerId="LiveId" clId="{4CA6EE96-F28A-424A-9353-249280B29811}" dt="2021-01-20T01:23:58.330" v="947" actId="27636"/>
        <pc:sldMkLst>
          <pc:docMk/>
          <pc:sldMk cId="2584280759" sldId="257"/>
        </pc:sldMkLst>
        <pc:spChg chg="mod">
          <ac:chgData name="Jennifer Lamoureux" userId="df8978671778c259" providerId="LiveId" clId="{4CA6EE96-F28A-424A-9353-249280B29811}" dt="2021-01-20T01:23:58.330" v="947" actId="27636"/>
          <ac:spMkLst>
            <pc:docMk/>
            <pc:sldMk cId="2584280759" sldId="257"/>
            <ac:spMk id="2" creationId="{18C3B467-088C-4F3D-A9A7-105C4E1E20CD}"/>
          </ac:spMkLst>
        </pc:spChg>
      </pc:sldChg>
      <pc:sldChg chg="modSp">
        <pc:chgData name="Jennifer Lamoureux" userId="df8978671778c259" providerId="LiveId" clId="{4CA6EE96-F28A-424A-9353-249280B29811}" dt="2021-01-20T01:08:35.456" v="122" actId="20577"/>
        <pc:sldMkLst>
          <pc:docMk/>
          <pc:sldMk cId="183243182" sldId="261"/>
        </pc:sldMkLst>
        <pc:graphicFrameChg chg="mod">
          <ac:chgData name="Jennifer Lamoureux" userId="df8978671778c259" providerId="LiveId" clId="{4CA6EE96-F28A-424A-9353-249280B29811}" dt="2021-01-20T01:08:35.456" v="122" actId="20577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addSp delSp modSp del mod modClrScheme chgLayout">
        <pc:chgData name="Jennifer Lamoureux" userId="df8978671778c259" providerId="LiveId" clId="{4CA6EE96-F28A-424A-9353-249280B29811}" dt="2021-01-20T01:35:11.963" v="1333" actId="2696"/>
        <pc:sldMkLst>
          <pc:docMk/>
          <pc:sldMk cId="3141047123" sldId="263"/>
        </pc:sldMkLst>
        <pc:spChg chg="mod">
          <ac:chgData name="Jennifer Lamoureux" userId="df8978671778c259" providerId="LiveId" clId="{4CA6EE96-F28A-424A-9353-249280B29811}" dt="2021-01-20T01:34:29.369" v="1300" actId="26606"/>
          <ac:spMkLst>
            <pc:docMk/>
            <pc:sldMk cId="3141047123" sldId="263"/>
            <ac:spMk id="2" creationId="{3C9A4B96-B8E5-4B43-AE48-290C1948FE7C}"/>
          </ac:spMkLst>
        </pc:spChg>
        <pc:spChg chg="mod">
          <ac:chgData name="Jennifer Lamoureux" userId="df8978671778c259" providerId="LiveId" clId="{4CA6EE96-F28A-424A-9353-249280B29811}" dt="2021-01-20T01:35:05.650" v="1331" actId="21"/>
          <ac:spMkLst>
            <pc:docMk/>
            <pc:sldMk cId="3141047123" sldId="263"/>
            <ac:spMk id="3" creationId="{E5CAED68-9FA0-4081-A23F-AD55A8F35D17}"/>
          </ac:spMkLst>
        </pc:spChg>
        <pc:spChg chg="add del mod">
          <ac:chgData name="Jennifer Lamoureux" userId="df8978671778c259" providerId="LiveId" clId="{4CA6EE96-F28A-424A-9353-249280B29811}" dt="2021-01-20T01:33:19.594" v="1260" actId="21"/>
          <ac:spMkLst>
            <pc:docMk/>
            <pc:sldMk cId="3141047123" sldId="263"/>
            <ac:spMk id="4" creationId="{066C8A80-3D6D-4EA4-BA32-67C749F893C6}"/>
          </ac:spMkLst>
        </pc:spChg>
        <pc:spChg chg="add del mod">
          <ac:chgData name="Jennifer Lamoureux" userId="df8978671778c259" providerId="LiveId" clId="{4CA6EE96-F28A-424A-9353-249280B29811}" dt="2021-01-20T01:33:34.008" v="1267" actId="478"/>
          <ac:spMkLst>
            <pc:docMk/>
            <pc:sldMk cId="3141047123" sldId="263"/>
            <ac:spMk id="5" creationId="{4C50E843-7C50-4738-9B09-95A53BC1B079}"/>
          </ac:spMkLst>
        </pc:spChg>
        <pc:spChg chg="add del mod">
          <ac:chgData name="Jennifer Lamoureux" userId="df8978671778c259" providerId="LiveId" clId="{4CA6EE96-F28A-424A-9353-249280B29811}" dt="2021-01-20T01:34:07.577" v="1285" actId="26606"/>
          <ac:spMkLst>
            <pc:docMk/>
            <pc:sldMk cId="3141047123" sldId="263"/>
            <ac:spMk id="8" creationId="{CB06E3B7-A750-4BDD-8C3A-E0B9814CA7AF}"/>
          </ac:spMkLst>
        </pc:spChg>
        <pc:spChg chg="add del mod">
          <ac:chgData name="Jennifer Lamoureux" userId="df8978671778c259" providerId="LiveId" clId="{4CA6EE96-F28A-424A-9353-249280B29811}" dt="2021-01-20T01:34:07.577" v="1285" actId="26606"/>
          <ac:spMkLst>
            <pc:docMk/>
            <pc:sldMk cId="3141047123" sldId="263"/>
            <ac:spMk id="10" creationId="{04E4D641-8423-4AD7-83E5-9D765BB5DB6F}"/>
          </ac:spMkLst>
        </pc:spChg>
        <pc:spChg chg="add del mod">
          <ac:chgData name="Jennifer Lamoureux" userId="df8978671778c259" providerId="LiveId" clId="{4CA6EE96-F28A-424A-9353-249280B29811}" dt="2021-01-20T01:34:07.577" v="1285" actId="26606"/>
          <ac:spMkLst>
            <pc:docMk/>
            <pc:sldMk cId="3141047123" sldId="263"/>
            <ac:spMk id="12" creationId="{2F0E4A57-0F84-4AD8-8049-BD690F9CAAB7}"/>
          </ac:spMkLst>
        </pc:spChg>
        <pc:spChg chg="add del mod">
          <ac:chgData name="Jennifer Lamoureux" userId="df8978671778c259" providerId="LiveId" clId="{4CA6EE96-F28A-424A-9353-249280B29811}" dt="2021-01-20T01:34:09.855" v="1287" actId="26606"/>
          <ac:spMkLst>
            <pc:docMk/>
            <pc:sldMk cId="3141047123" sldId="263"/>
            <ac:spMk id="14" creationId="{8F59EAEB-9717-46AC-B77A-2517C8C5DDB1}"/>
          </ac:spMkLst>
        </pc:spChg>
        <pc:spChg chg="add del mod">
          <ac:chgData name="Jennifer Lamoureux" userId="df8978671778c259" providerId="LiveId" clId="{4CA6EE96-F28A-424A-9353-249280B29811}" dt="2021-01-20T01:34:17.834" v="1289" actId="26606"/>
          <ac:spMkLst>
            <pc:docMk/>
            <pc:sldMk cId="3141047123" sldId="263"/>
            <ac:spMk id="16" creationId="{7D354348-D16E-4865-9B48-41379004AB80}"/>
          </ac:spMkLst>
        </pc:spChg>
        <pc:spChg chg="add del mod">
          <ac:chgData name="Jennifer Lamoureux" userId="df8978671778c259" providerId="LiveId" clId="{4CA6EE96-F28A-424A-9353-249280B29811}" dt="2021-01-20T01:34:19.133" v="1291" actId="26606"/>
          <ac:spMkLst>
            <pc:docMk/>
            <pc:sldMk cId="3141047123" sldId="263"/>
            <ac:spMk id="18" creationId="{8F59EAEB-9717-46AC-B77A-2517C8C5DDB1}"/>
          </ac:spMkLst>
        </pc:spChg>
        <pc:spChg chg="add del mod">
          <ac:chgData name="Jennifer Lamoureux" userId="df8978671778c259" providerId="LiveId" clId="{4CA6EE96-F28A-424A-9353-249280B29811}" dt="2021-01-20T01:34:20.663" v="1293" actId="26606"/>
          <ac:spMkLst>
            <pc:docMk/>
            <pc:sldMk cId="3141047123" sldId="263"/>
            <ac:spMk id="20" creationId="{CB06E3B7-A750-4BDD-8C3A-E0B9814CA7AF}"/>
          </ac:spMkLst>
        </pc:spChg>
        <pc:spChg chg="add del mod">
          <ac:chgData name="Jennifer Lamoureux" userId="df8978671778c259" providerId="LiveId" clId="{4CA6EE96-F28A-424A-9353-249280B29811}" dt="2021-01-20T01:34:20.663" v="1293" actId="26606"/>
          <ac:spMkLst>
            <pc:docMk/>
            <pc:sldMk cId="3141047123" sldId="263"/>
            <ac:spMk id="21" creationId="{04E4D641-8423-4AD7-83E5-9D765BB5DB6F}"/>
          </ac:spMkLst>
        </pc:spChg>
        <pc:spChg chg="add del mod">
          <ac:chgData name="Jennifer Lamoureux" userId="df8978671778c259" providerId="LiveId" clId="{4CA6EE96-F28A-424A-9353-249280B29811}" dt="2021-01-20T01:34:20.663" v="1293" actId="26606"/>
          <ac:spMkLst>
            <pc:docMk/>
            <pc:sldMk cId="3141047123" sldId="263"/>
            <ac:spMk id="22" creationId="{2F0E4A57-0F84-4AD8-8049-BD690F9CAAB7}"/>
          </ac:spMkLst>
        </pc:spChg>
        <pc:spChg chg="add del mod">
          <ac:chgData name="Jennifer Lamoureux" userId="df8978671778c259" providerId="LiveId" clId="{4CA6EE96-F28A-424A-9353-249280B29811}" dt="2021-01-20T01:34:21.115" v="1295" actId="26606"/>
          <ac:spMkLst>
            <pc:docMk/>
            <pc:sldMk cId="3141047123" sldId="263"/>
            <ac:spMk id="24" creationId="{8F59EAEB-9717-46AC-B77A-2517C8C5DDB1}"/>
          </ac:spMkLst>
        </pc:spChg>
        <pc:spChg chg="add del mod">
          <ac:chgData name="Jennifer Lamoureux" userId="df8978671778c259" providerId="LiveId" clId="{4CA6EE96-F28A-424A-9353-249280B29811}" dt="2021-01-20T01:34:28.506" v="1297" actId="26606"/>
          <ac:spMkLst>
            <pc:docMk/>
            <pc:sldMk cId="3141047123" sldId="263"/>
            <ac:spMk id="26" creationId="{7D354348-D16E-4865-9B48-41379004AB80}"/>
          </ac:spMkLst>
        </pc:spChg>
        <pc:spChg chg="add del mod">
          <ac:chgData name="Jennifer Lamoureux" userId="df8978671778c259" providerId="LiveId" clId="{4CA6EE96-F28A-424A-9353-249280B29811}" dt="2021-01-20T01:34:29.355" v="1299" actId="26606"/>
          <ac:spMkLst>
            <pc:docMk/>
            <pc:sldMk cId="3141047123" sldId="263"/>
            <ac:spMk id="28" creationId="{8F59EAEB-9717-46AC-B77A-2517C8C5DDB1}"/>
          </ac:spMkLst>
        </pc:spChg>
        <pc:spChg chg="add mod">
          <ac:chgData name="Jennifer Lamoureux" userId="df8978671778c259" providerId="LiveId" clId="{4CA6EE96-F28A-424A-9353-249280B29811}" dt="2021-01-20T01:34:29.369" v="1300" actId="26606"/>
          <ac:spMkLst>
            <pc:docMk/>
            <pc:sldMk cId="3141047123" sldId="263"/>
            <ac:spMk id="30" creationId="{CB06E3B7-A750-4BDD-8C3A-E0B9814CA7AF}"/>
          </ac:spMkLst>
        </pc:spChg>
        <pc:spChg chg="add mod">
          <ac:chgData name="Jennifer Lamoureux" userId="df8978671778c259" providerId="LiveId" clId="{4CA6EE96-F28A-424A-9353-249280B29811}" dt="2021-01-20T01:34:29.369" v="1300" actId="26606"/>
          <ac:spMkLst>
            <pc:docMk/>
            <pc:sldMk cId="3141047123" sldId="263"/>
            <ac:spMk id="31" creationId="{04E4D641-8423-4AD7-83E5-9D765BB5DB6F}"/>
          </ac:spMkLst>
        </pc:spChg>
        <pc:spChg chg="add mod">
          <ac:chgData name="Jennifer Lamoureux" userId="df8978671778c259" providerId="LiveId" clId="{4CA6EE96-F28A-424A-9353-249280B29811}" dt="2021-01-20T01:34:29.369" v="1300" actId="26606"/>
          <ac:spMkLst>
            <pc:docMk/>
            <pc:sldMk cId="3141047123" sldId="263"/>
            <ac:spMk id="32" creationId="{2F0E4A57-0F84-4AD8-8049-BD690F9CAAB7}"/>
          </ac:spMkLst>
        </pc:spChg>
      </pc:sldChg>
      <pc:sldChg chg="addSp modSp mod">
        <pc:chgData name="Jennifer Lamoureux" userId="df8978671778c259" providerId="LiveId" clId="{4CA6EE96-F28A-424A-9353-249280B29811}" dt="2021-01-20T01:37:10.552" v="1548" actId="20577"/>
        <pc:sldMkLst>
          <pc:docMk/>
          <pc:sldMk cId="2919240769" sldId="264"/>
        </pc:sldMkLst>
        <pc:spChg chg="mod">
          <ac:chgData name="Jennifer Lamoureux" userId="df8978671778c259" providerId="LiveId" clId="{4CA6EE96-F28A-424A-9353-249280B29811}" dt="2021-01-20T01:37:10.552" v="1548" actId="20577"/>
          <ac:spMkLst>
            <pc:docMk/>
            <pc:sldMk cId="2919240769" sldId="264"/>
            <ac:spMk id="3" creationId="{FBDAC0CB-370F-4931-8483-DDA8916CF95B}"/>
          </ac:spMkLst>
        </pc:spChg>
        <pc:picChg chg="add mod">
          <ac:chgData name="Jennifer Lamoureux" userId="df8978671778c259" providerId="LiveId" clId="{4CA6EE96-F28A-424A-9353-249280B29811}" dt="2021-01-20T01:36:38.517" v="1458" actId="1076"/>
          <ac:picMkLst>
            <pc:docMk/>
            <pc:sldMk cId="2919240769" sldId="264"/>
            <ac:picMk id="1026" creationId="{C9E949B0-15FA-40D7-B479-895D56618AD1}"/>
          </ac:picMkLst>
        </pc:picChg>
      </pc:sldChg>
      <pc:sldChg chg="addSp delSp modSp mod modClrScheme chgLayout modNotesTx">
        <pc:chgData name="Jennifer Lamoureux" userId="df8978671778c259" providerId="LiveId" clId="{4CA6EE96-F28A-424A-9353-249280B29811}" dt="2021-01-20T01:46:42.672" v="1948" actId="20577"/>
        <pc:sldMkLst>
          <pc:docMk/>
          <pc:sldMk cId="433095225" sldId="265"/>
        </pc:sldMkLst>
        <pc:spChg chg="mod">
          <ac:chgData name="Jennifer Lamoureux" userId="df8978671778c259" providerId="LiveId" clId="{4CA6EE96-F28A-424A-9353-249280B29811}" dt="2021-01-20T01:17:12.609" v="410" actId="26606"/>
          <ac:spMkLst>
            <pc:docMk/>
            <pc:sldMk cId="433095225" sldId="265"/>
            <ac:spMk id="2" creationId="{5F484F91-D050-4B1E-BC62-3AD56D875FB7}"/>
          </ac:spMkLst>
        </pc:spChg>
        <pc:spChg chg="del">
          <ac:chgData name="Jennifer Lamoureux" userId="df8978671778c259" providerId="LiveId" clId="{4CA6EE96-F28A-424A-9353-249280B29811}" dt="2021-01-20T01:16:17.623" v="402" actId="26606"/>
          <ac:spMkLst>
            <pc:docMk/>
            <pc:sldMk cId="433095225" sldId="265"/>
            <ac:spMk id="3" creationId="{6EFCB0A1-DBEB-4F76-B65A-CAE912F0D8F2}"/>
          </ac:spMkLst>
        </pc:spChg>
        <pc:spChg chg="add del mod">
          <ac:chgData name="Jennifer Lamoureux" userId="df8978671778c259" providerId="LiveId" clId="{4CA6EE96-F28A-424A-9353-249280B29811}" dt="2021-01-20T01:16:45.334" v="405" actId="26606"/>
          <ac:spMkLst>
            <pc:docMk/>
            <pc:sldMk cId="433095225" sldId="265"/>
            <ac:spMk id="5" creationId="{0A74130A-646D-47F1-8F06-B363A1A367FB}"/>
          </ac:spMkLst>
        </pc:spChg>
        <pc:spChg chg="add del mod">
          <ac:chgData name="Jennifer Lamoureux" userId="df8978671778c259" providerId="LiveId" clId="{4CA6EE96-F28A-424A-9353-249280B29811}" dt="2021-01-20T01:16:34.608" v="403" actId="478"/>
          <ac:spMkLst>
            <pc:docMk/>
            <pc:sldMk cId="433095225" sldId="265"/>
            <ac:spMk id="8" creationId="{4D114619-CB96-4A8B-9337-A145F5D8748A}"/>
          </ac:spMkLst>
        </pc:spChg>
        <pc:spChg chg="add del mod">
          <ac:chgData name="Jennifer Lamoureux" userId="df8978671778c259" providerId="LiveId" clId="{4CA6EE96-F28A-424A-9353-249280B29811}" dt="2021-01-20T01:16:53.465" v="407" actId="26606"/>
          <ac:spMkLst>
            <pc:docMk/>
            <pc:sldMk cId="433095225" sldId="265"/>
            <ac:spMk id="9" creationId="{C98F5643-A160-43AA-BB09-A0D22941BAD7}"/>
          </ac:spMkLst>
        </pc:spChg>
        <pc:spChg chg="add del mod">
          <ac:chgData name="Jennifer Lamoureux" userId="df8978671778c259" providerId="LiveId" clId="{4CA6EE96-F28A-424A-9353-249280B29811}" dt="2021-01-20T01:17:12.601" v="409" actId="26606"/>
          <ac:spMkLst>
            <pc:docMk/>
            <pc:sldMk cId="433095225" sldId="265"/>
            <ac:spMk id="12" creationId="{0A74130A-646D-47F1-8F06-B363A1A367FB}"/>
          </ac:spMkLst>
        </pc:spChg>
        <pc:spChg chg="add del mod">
          <ac:chgData name="Jennifer Lamoureux" userId="df8978671778c259" providerId="LiveId" clId="{4CA6EE96-F28A-424A-9353-249280B29811}" dt="2021-01-20T01:17:16.681" v="411" actId="478"/>
          <ac:spMkLst>
            <pc:docMk/>
            <pc:sldMk cId="433095225" sldId="265"/>
            <ac:spMk id="14" creationId="{A3020511-7E06-4346-8717-25530D820306}"/>
          </ac:spMkLst>
        </pc:spChg>
        <pc:picChg chg="add del">
          <ac:chgData name="Jennifer Lamoureux" userId="df8978671778c259" providerId="LiveId" clId="{4CA6EE96-F28A-424A-9353-249280B29811}" dt="2021-01-20T01:16:45.334" v="405" actId="26606"/>
          <ac:picMkLst>
            <pc:docMk/>
            <pc:sldMk cId="433095225" sldId="265"/>
            <ac:picMk id="4" creationId="{372CACDE-CD07-455F-A143-BE5C1322CF9B}"/>
          </ac:picMkLst>
        </pc:picChg>
        <pc:picChg chg="add del">
          <ac:chgData name="Jennifer Lamoureux" userId="df8978671778c259" providerId="LiveId" clId="{4CA6EE96-F28A-424A-9353-249280B29811}" dt="2021-01-20T01:16:53.465" v="407" actId="26606"/>
          <ac:picMkLst>
            <pc:docMk/>
            <pc:sldMk cId="433095225" sldId="265"/>
            <ac:picMk id="7" creationId="{9AB3ED27-6DD6-4A27-8997-66C144188A67}"/>
          </ac:picMkLst>
        </pc:picChg>
        <pc:picChg chg="add del">
          <ac:chgData name="Jennifer Lamoureux" userId="df8978671778c259" providerId="LiveId" clId="{4CA6EE96-F28A-424A-9353-249280B29811}" dt="2021-01-20T01:17:12.601" v="409" actId="26606"/>
          <ac:picMkLst>
            <pc:docMk/>
            <pc:sldMk cId="433095225" sldId="265"/>
            <ac:picMk id="11" creationId="{372CACDE-CD07-455F-A143-BE5C1322CF9B}"/>
          </ac:picMkLst>
        </pc:picChg>
      </pc:sldChg>
      <pc:sldChg chg="addSp modSp mod">
        <pc:chgData name="Jennifer Lamoureux" userId="df8978671778c259" providerId="LiveId" clId="{4CA6EE96-F28A-424A-9353-249280B29811}" dt="2021-01-20T01:39:34.484" v="1562" actId="26606"/>
        <pc:sldMkLst>
          <pc:docMk/>
          <pc:sldMk cId="2104656030" sldId="266"/>
        </pc:sldMkLst>
        <pc:spChg chg="mod">
          <ac:chgData name="Jennifer Lamoureux" userId="df8978671778c259" providerId="LiveId" clId="{4CA6EE96-F28A-424A-9353-249280B29811}" dt="2021-01-20T01:39:34.484" v="1562" actId="26606"/>
          <ac:spMkLst>
            <pc:docMk/>
            <pc:sldMk cId="2104656030" sldId="266"/>
            <ac:spMk id="3" creationId="{BDD8104A-71DC-4F1F-AD4A-24A7547F0421}"/>
          </ac:spMkLst>
        </pc:spChg>
        <pc:picChg chg="add mod">
          <ac:chgData name="Jennifer Lamoureux" userId="df8978671778c259" providerId="LiveId" clId="{4CA6EE96-F28A-424A-9353-249280B29811}" dt="2021-01-20T01:39:34.484" v="1562" actId="26606"/>
          <ac:picMkLst>
            <pc:docMk/>
            <pc:sldMk cId="2104656030" sldId="266"/>
            <ac:picMk id="4" creationId="{189975E6-B1B4-4FDA-BCAD-76DDFD4680BD}"/>
          </ac:picMkLst>
        </pc:picChg>
      </pc:sldChg>
      <pc:sldChg chg="delSp modSp add mod ord">
        <pc:chgData name="Jennifer Lamoureux" userId="df8978671778c259" providerId="LiveId" clId="{4CA6EE96-F28A-424A-9353-249280B29811}" dt="2021-01-20T01:51:44.945" v="2062" actId="20577"/>
        <pc:sldMkLst>
          <pc:docMk/>
          <pc:sldMk cId="3169973273" sldId="267"/>
        </pc:sldMkLst>
        <pc:spChg chg="mod">
          <ac:chgData name="Jennifer Lamoureux" userId="df8978671778c259" providerId="LiveId" clId="{4CA6EE96-F28A-424A-9353-249280B29811}" dt="2021-01-20T01:17:57.388" v="434" actId="20577"/>
          <ac:spMkLst>
            <pc:docMk/>
            <pc:sldMk cId="3169973273" sldId="267"/>
            <ac:spMk id="2" creationId="{FF542261-D78D-4175-A189-3975CF514FA9}"/>
          </ac:spMkLst>
        </pc:spChg>
        <pc:spChg chg="mod">
          <ac:chgData name="Jennifer Lamoureux" userId="df8978671778c259" providerId="LiveId" clId="{4CA6EE96-F28A-424A-9353-249280B29811}" dt="2021-01-20T01:51:44.945" v="2062" actId="20577"/>
          <ac:spMkLst>
            <pc:docMk/>
            <pc:sldMk cId="3169973273" sldId="267"/>
            <ac:spMk id="3" creationId="{FBDAC0CB-370F-4931-8483-DDA8916CF95B}"/>
          </ac:spMkLst>
        </pc:spChg>
        <pc:picChg chg="del">
          <ac:chgData name="Jennifer Lamoureux" userId="df8978671778c259" providerId="LiveId" clId="{4CA6EE96-F28A-424A-9353-249280B29811}" dt="2021-01-20T01:17:43.008" v="415" actId="478"/>
          <ac:picMkLst>
            <pc:docMk/>
            <pc:sldMk cId="3169973273" sldId="267"/>
            <ac:picMk id="1026" creationId="{C9E949B0-15FA-40D7-B479-895D56618AD1}"/>
          </ac:picMkLst>
        </pc:picChg>
      </pc:sldChg>
      <pc:sldChg chg="addSp delSp modSp new mod modClrScheme chgLayout">
        <pc:chgData name="Jennifer Lamoureux" userId="df8978671778c259" providerId="LiveId" clId="{4CA6EE96-F28A-424A-9353-249280B29811}" dt="2021-01-20T01:41:24.859" v="1566" actId="20577"/>
        <pc:sldMkLst>
          <pc:docMk/>
          <pc:sldMk cId="2357490765" sldId="268"/>
        </pc:sldMkLst>
        <pc:spChg chg="add del">
          <ac:chgData name="Jennifer Lamoureux" userId="df8978671778c259" providerId="LiveId" clId="{4CA6EE96-F28A-424A-9353-249280B29811}" dt="2021-01-20T01:34:40.276" v="1304" actId="26606"/>
          <ac:spMkLst>
            <pc:docMk/>
            <pc:sldMk cId="2357490765" sldId="268"/>
            <ac:spMk id="2" creationId="{968F4C46-B91F-4FB9-B13A-3B5550198249}"/>
          </ac:spMkLst>
        </pc:spChg>
        <pc:spChg chg="add del">
          <ac:chgData name="Jennifer Lamoureux" userId="df8978671778c259" providerId="LiveId" clId="{4CA6EE96-F28A-424A-9353-249280B29811}" dt="2021-01-20T01:34:40.276" v="1304" actId="26606"/>
          <ac:spMkLst>
            <pc:docMk/>
            <pc:sldMk cId="2357490765" sldId="268"/>
            <ac:spMk id="3" creationId="{2BA5FE50-B433-47B5-B546-A7C104B5F15C}"/>
          </ac:spMkLst>
        </pc:spChg>
        <pc:spChg chg="add del">
          <ac:chgData name="Jennifer Lamoureux" userId="df8978671778c259" providerId="LiveId" clId="{4CA6EE96-F28A-424A-9353-249280B29811}" dt="2021-01-20T01:34:40.276" v="1304" actId="26606"/>
          <ac:spMkLst>
            <pc:docMk/>
            <pc:sldMk cId="2357490765" sldId="268"/>
            <ac:spMk id="4" creationId="{334B3D58-2B89-4663-B110-10CB64F6C918}"/>
          </ac:spMkLst>
        </pc:spChg>
        <pc:spChg chg="add del">
          <ac:chgData name="Jennifer Lamoureux" userId="df8978671778c259" providerId="LiveId" clId="{4CA6EE96-F28A-424A-9353-249280B29811}" dt="2021-01-20T01:34:40.276" v="1304" actId="26606"/>
          <ac:spMkLst>
            <pc:docMk/>
            <pc:sldMk cId="2357490765" sldId="268"/>
            <ac:spMk id="5" creationId="{22E0E57B-EF3B-4093-8FC4-56D05A216E8B}"/>
          </ac:spMkLst>
        </pc:spChg>
        <pc:spChg chg="add del">
          <ac:chgData name="Jennifer Lamoureux" userId="df8978671778c259" providerId="LiveId" clId="{4CA6EE96-F28A-424A-9353-249280B29811}" dt="2021-01-20T01:34:40.276" v="1304" actId="26606"/>
          <ac:spMkLst>
            <pc:docMk/>
            <pc:sldMk cId="2357490765" sldId="268"/>
            <ac:spMk id="6" creationId="{3BDCB6C6-2B94-4D82-9F56-D6C31CA20829}"/>
          </ac:spMkLst>
        </pc:spChg>
        <pc:spChg chg="add del mod">
          <ac:chgData name="Jennifer Lamoureux" userId="df8978671778c259" providerId="LiveId" clId="{4CA6EE96-F28A-424A-9353-249280B29811}" dt="2021-01-20T01:34:40.269" v="1303" actId="26606"/>
          <ac:spMkLst>
            <pc:docMk/>
            <pc:sldMk cId="2357490765" sldId="268"/>
            <ac:spMk id="11" creationId="{4E90C60C-B4C4-4244-A9A7-4ABD141BF68B}"/>
          </ac:spMkLst>
        </pc:spChg>
        <pc:spChg chg="add del mod">
          <ac:chgData name="Jennifer Lamoureux" userId="df8978671778c259" providerId="LiveId" clId="{4CA6EE96-F28A-424A-9353-249280B29811}" dt="2021-01-20T01:34:40.269" v="1303" actId="26606"/>
          <ac:spMkLst>
            <pc:docMk/>
            <pc:sldMk cId="2357490765" sldId="268"/>
            <ac:spMk id="13" creationId="{A0C8CBF5-419B-47AD-9C38-AC2AB6075222}"/>
          </ac:spMkLst>
        </pc:spChg>
        <pc:spChg chg="add mod">
          <ac:chgData name="Jennifer Lamoureux" userId="df8978671778c259" providerId="LiveId" clId="{4CA6EE96-F28A-424A-9353-249280B29811}" dt="2021-01-20T01:35:08.813" v="1332"/>
          <ac:spMkLst>
            <pc:docMk/>
            <pc:sldMk cId="2357490765" sldId="268"/>
            <ac:spMk id="15" creationId="{C7E8F2D0-8A8B-4CBD-930E-6F650C7B13D6}"/>
          </ac:spMkLst>
        </pc:spChg>
        <pc:spChg chg="add mod">
          <ac:chgData name="Jennifer Lamoureux" userId="df8978671778c259" providerId="LiveId" clId="{4CA6EE96-F28A-424A-9353-249280B29811}" dt="2021-01-20T01:34:51.840" v="1328" actId="20577"/>
          <ac:spMkLst>
            <pc:docMk/>
            <pc:sldMk cId="2357490765" sldId="268"/>
            <ac:spMk id="16" creationId="{153C6905-8C50-4B2F-BAFC-B39170C1347C}"/>
          </ac:spMkLst>
        </pc:spChg>
        <pc:spChg chg="add mod">
          <ac:chgData name="Jennifer Lamoureux" userId="df8978671778c259" providerId="LiveId" clId="{4CA6EE96-F28A-424A-9353-249280B29811}" dt="2021-01-20T01:41:24.859" v="1566" actId="20577"/>
          <ac:spMkLst>
            <pc:docMk/>
            <pc:sldMk cId="2357490765" sldId="268"/>
            <ac:spMk id="17" creationId="{AAFD940F-400A-4980-81DB-A55005E9B8D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we were trying to accomplish	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App/Visualization review &amp; learning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If timed allowed and Questions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What we were trying to accomplish	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App/Visualization review &amp; learning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If timed allowed and Questions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B2CC-4245-441B-9806-08F934990F7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3BCFD-7B6C-4801-A9A9-4E2203FA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3BCFD-7B6C-4801-A9A9-4E2203FAF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Lenn</a:t>
            </a:r>
            <a:r>
              <a:rPr lang="en-US" dirty="0"/>
              <a:t> –</a:t>
            </a:r>
          </a:p>
          <a:p>
            <a:endParaRPr lang="en-US" dirty="0"/>
          </a:p>
          <a:p>
            <a:r>
              <a:rPr lang="en-US" dirty="0"/>
              <a:t>Review home page</a:t>
            </a:r>
          </a:p>
          <a:p>
            <a:r>
              <a:rPr lang="en-US" dirty="0"/>
              <a:t>Talk about the second </a:t>
            </a:r>
            <a:r>
              <a:rPr lang="en-US" dirty="0" err="1"/>
              <a:t>javascript</a:t>
            </a:r>
            <a:r>
              <a:rPr lang="en-US" dirty="0"/>
              <a:t> library we used</a:t>
            </a:r>
          </a:p>
          <a:p>
            <a:r>
              <a:rPr lang="en-US" dirty="0"/>
              <a:t>Walk through “app” pages</a:t>
            </a:r>
          </a:p>
          <a:p>
            <a:endParaRPr lang="en-US" dirty="0"/>
          </a:p>
          <a:p>
            <a:r>
              <a:rPr lang="en-US" dirty="0"/>
              <a:t>Jeni </a:t>
            </a:r>
          </a:p>
          <a:p>
            <a:endParaRPr lang="en-US" dirty="0"/>
          </a:p>
          <a:p>
            <a:r>
              <a:rPr lang="en-US" dirty="0"/>
              <a:t>Speak to charts</a:t>
            </a:r>
          </a:p>
          <a:p>
            <a:r>
              <a:rPr lang="en-US" dirty="0"/>
              <a:t>What conclusions were drawn</a:t>
            </a:r>
          </a:p>
          <a:p>
            <a:r>
              <a:rPr lang="en-US" dirty="0"/>
              <a:t>What questions do we still have</a:t>
            </a:r>
          </a:p>
          <a:p>
            <a:endParaRPr lang="en-US" dirty="0"/>
          </a:p>
          <a:p>
            <a:r>
              <a:rPr lang="en-US" dirty="0"/>
              <a:t>Allison </a:t>
            </a:r>
          </a:p>
          <a:p>
            <a:endParaRPr lang="en-US" dirty="0"/>
          </a:p>
          <a:p>
            <a:r>
              <a:rPr lang="en-US" dirty="0"/>
              <a:t>Walk through what user can do with table</a:t>
            </a:r>
          </a:p>
          <a:p>
            <a:r>
              <a:rPr lang="en-US" dirty="0"/>
              <a:t>Meaning of different columns</a:t>
            </a:r>
          </a:p>
          <a:p>
            <a:r>
              <a:rPr lang="en-US" dirty="0"/>
              <a:t>If we had more time – getting comparison to similar playlists?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3BCFD-7B6C-4801-A9A9-4E2203FAF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3BCFD-7B6C-4801-A9A9-4E2203FAF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gOGOGAGA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Playlist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By: Jeni Lamoureux, </a:t>
            </a:r>
            <a:r>
              <a:rPr lang="en-US" dirty="0" err="1">
                <a:solidFill>
                  <a:schemeClr val="tx1"/>
                </a:solidFill>
              </a:rPr>
              <a:t>Lenn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Grayes</a:t>
            </a:r>
            <a:r>
              <a:rPr lang="en-US" dirty="0">
                <a:solidFill>
                  <a:schemeClr val="tx1"/>
                </a:solidFill>
              </a:rPr>
              <a:t>, and Allison </a:t>
            </a:r>
            <a:r>
              <a:rPr lang="en-US" dirty="0" err="1">
                <a:solidFill>
                  <a:schemeClr val="tx1"/>
                </a:solidFill>
              </a:rPr>
              <a:t>Palka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CE6-8A2A-4C46-9B81-1AE5757E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en-US" sz="5300"/>
              <a:t>LADIES AND GENTLEMEN, THE PRESENTATION YOU ALL HAVE BEEN WAITING FOR…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2C287A-CF45-4A97-A23E-D2F04439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r>
              <a:rPr lang="en-US" dirty="0"/>
              <a:t>HOPEFULLY…</a:t>
            </a:r>
          </a:p>
        </p:txBody>
      </p:sp>
    </p:spTree>
    <p:extLst>
      <p:ext uri="{BB962C8B-B14F-4D97-AF65-F5344CB8AC3E}">
        <p14:creationId xmlns:p14="http://schemas.microsoft.com/office/powerpoint/2010/main" val="23157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36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53C6905-8C50-4B2F-BAFC-B39170C1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The Idea				The Set Up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FD940F-400A-4980-81DB-A55005E9B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Music is something enjoyed by everyone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We wanted to give music lovers deeper insight into their different playlists based on multiple musical attributes.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7E8F2D0-8A8B-4CBD-930E-6F650C7B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Jeni – clean up/flask connection/charts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Allison – Java for table/flask set up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Lenn</a:t>
            </a:r>
            <a:r>
              <a:rPr lang="en-US" sz="1800" dirty="0"/>
              <a:t> – html/anime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2261-D78D-4175-A189-3975CF51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C0CB-370F-4931-8483-DDA8916C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525" y="2688434"/>
            <a:ext cx="6546000" cy="2804613"/>
          </a:xfrm>
        </p:spPr>
        <p:txBody>
          <a:bodyPr/>
          <a:lstStyle/>
          <a:p>
            <a:r>
              <a:rPr lang="en-US" dirty="0"/>
              <a:t>From Kaggle</a:t>
            </a:r>
          </a:p>
          <a:p>
            <a:pPr lvl="1"/>
            <a:r>
              <a:rPr lang="en-US" dirty="0"/>
              <a:t>Dataset was cleaner than others</a:t>
            </a:r>
          </a:p>
          <a:p>
            <a:pPr lvl="1"/>
            <a:r>
              <a:rPr lang="en-US" dirty="0"/>
              <a:t>Met requirements having over 100 records</a:t>
            </a:r>
          </a:p>
          <a:p>
            <a:pPr lvl="1"/>
            <a:r>
              <a:rPr lang="en-US" dirty="0"/>
              <a:t>Reviewed several other Spotify datasets on Kaggle, but they were not as concise as the dataset we landed on</a:t>
            </a:r>
          </a:p>
          <a:p>
            <a:pPr lvl="1"/>
            <a:r>
              <a:rPr lang="en-US" dirty="0"/>
              <a:t>The additional data behind our set assisted with definitions of all columns</a:t>
            </a:r>
          </a:p>
          <a:p>
            <a:pPr lvl="1"/>
            <a:endParaRPr lang="en-US" dirty="0"/>
          </a:p>
        </p:txBody>
      </p:sp>
      <p:pic>
        <p:nvPicPr>
          <p:cNvPr id="1026" name="Picture 2" descr="The Track Properties &#10;Organize Your Music can help you slice and dice your music collection by a Wide range Of properties: &#10;2. &#10;3. &#10;5. &#10;6. &#10;7. &#10;8. &#10;9. &#10;10 . &#10;11. &#10;12 . &#10;13 . &#10;14 . &#10;Genre - the genre Of the track &#10;Year - the release year of the recording. Note that due to vagaries Of releases, re-releases. re-issues &#10;and general madness, sometimes the release years are not what you'd expect &#10;Added - the earliest date you added the track to your collection. &#10;Beats Per Minute (BPM) - The tempo Of the song. &#10;Energy - The energy of a song - the higher the value, the more energtic. song &#10;Danceability - The higher the value. the easier it is to dance to this song. &#10;Loudness (dB) • The higher the value, the louder the song. &#10;Liveness - The higher the value, the more likely the song is a live recording. &#10;Valence - The higher the value, the more positive mood for the song. &#10;Length - The duration of the song. &#10;Acousticness - The higher the value the more acoustic the song is. &#10;Speechiness - The higher the value the more spoken word the song contains. &#10;Popularity - The higher the value the more popular the song is. &#10;Duration - The length of the song. ">
            <a:extLst>
              <a:ext uri="{FF2B5EF4-FFF2-40B4-BE49-F238E27FC236}">
                <a16:creationId xmlns:a16="http://schemas.microsoft.com/office/drawing/2014/main" id="{C9E949B0-15FA-40D7-B479-895D5661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65" y="735347"/>
            <a:ext cx="4162237" cy="225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24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4F91-D050-4B1E-BC62-3AD56D87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43309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2261-D78D-4175-A189-3975CF51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C0CB-370F-4931-8483-DDA8916C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668" y="1836178"/>
            <a:ext cx="9818532" cy="40230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pull to get a more rounded data set</a:t>
            </a:r>
          </a:p>
          <a:p>
            <a:r>
              <a:rPr lang="en-US" dirty="0"/>
              <a:t>Use React JavaScript library for the ability to embed mp.3’s in the html to have songs </a:t>
            </a:r>
            <a:r>
              <a:rPr lang="en-US"/>
              <a:t>autoplayed</a:t>
            </a:r>
            <a:endParaRPr lang="en-US" dirty="0"/>
          </a:p>
          <a:p>
            <a:r>
              <a:rPr lang="en-US" dirty="0"/>
              <a:t>Creating this as an app to have users analyze their playlists</a:t>
            </a:r>
          </a:p>
          <a:p>
            <a:r>
              <a:rPr lang="en-US" dirty="0"/>
              <a:t>Make the charts more interactive</a:t>
            </a:r>
          </a:p>
          <a:p>
            <a:r>
              <a:rPr lang="en-US" dirty="0"/>
              <a:t>Link tracks to YouTube?</a:t>
            </a:r>
          </a:p>
          <a:p>
            <a:r>
              <a:rPr lang="en-US" dirty="0"/>
              <a:t>Web-scraping with album cover connected to the song as well</a:t>
            </a:r>
          </a:p>
          <a:p>
            <a:r>
              <a:rPr lang="en-US" dirty="0"/>
              <a:t>You could then use the data collected from any analyzed playlists to get more </a:t>
            </a:r>
            <a:r>
              <a:rPr lang="en-US" dirty="0" err="1"/>
              <a:t>comparsions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Questions?</a:t>
            </a:r>
          </a:p>
          <a:p>
            <a:pPr lvl="1"/>
            <a:r>
              <a:rPr lang="en-US" sz="3000" dirty="0"/>
              <a:t>Remember our brains are fried right 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7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104A-71DC-4F1F-AD4A-24A7547F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  <p:pic>
        <p:nvPicPr>
          <p:cNvPr id="4" name="Picture 3" descr="A group of women in red&#10;&#10;Description automatically generated with low confidence">
            <a:extLst>
              <a:ext uri="{FF2B5EF4-FFF2-40B4-BE49-F238E27FC236}">
                <a16:creationId xmlns:a16="http://schemas.microsoft.com/office/drawing/2014/main" id="{189975E6-B1B4-4FDA-BCAD-76DDFD468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64"/>
          <a:stretch/>
        </p:blipFill>
        <p:spPr>
          <a:xfrm>
            <a:off x="1066800" y="2103120"/>
            <a:ext cx="10058400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656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306</Words>
  <Application>Microsoft Office PowerPoint</Application>
  <PresentationFormat>Widescreen</PresentationFormat>
  <Paragraphs>54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Garamond</vt:lpstr>
      <vt:lpstr>SavonVTI</vt:lpstr>
      <vt:lpstr>gOGOGAGA Playlist Analysis</vt:lpstr>
      <vt:lpstr>LADIES AND GENTLEMEN, THE PRESENTATION YOU ALL HAVE BEEN WAITING FOR…</vt:lpstr>
      <vt:lpstr>AGENDA</vt:lpstr>
      <vt:lpstr>The Idea    The Set Up</vt:lpstr>
      <vt:lpstr>THE DATA</vt:lpstr>
      <vt:lpstr>THE APP</vt:lpstr>
      <vt:lpstr>If we had more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gOGOGAGA Playlist Analysis</dc:title>
  <dc:creator>Jennifer Lamoureux</dc:creator>
  <cp:lastModifiedBy>Jennifer Lamoureux</cp:lastModifiedBy>
  <cp:revision>1</cp:revision>
  <dcterms:created xsi:type="dcterms:W3CDTF">2021-01-20T01:39:34Z</dcterms:created>
  <dcterms:modified xsi:type="dcterms:W3CDTF">2021-01-20T01:52:00Z</dcterms:modified>
</cp:coreProperties>
</file>