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gOGOGAGA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spotify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Jeni Lamoureux, </a:t>
            </a:r>
            <a:r>
              <a:rPr lang="en-US" dirty="0" err="1">
                <a:solidFill>
                  <a:schemeClr val="tx1"/>
                </a:solidFill>
              </a:rPr>
              <a:t>Lenn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Grayes</a:t>
            </a:r>
            <a:r>
              <a:rPr lang="en-US" dirty="0">
                <a:solidFill>
                  <a:schemeClr val="tx1"/>
                </a:solidFill>
              </a:rPr>
              <a:t>, and Allison </a:t>
            </a:r>
            <a:r>
              <a:rPr lang="en-US" dirty="0" err="1">
                <a:solidFill>
                  <a:schemeClr val="tx1"/>
                </a:solidFill>
              </a:rPr>
              <a:t>Palka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CE6-8A2A-4C46-9B81-1AE5757E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sz="5300"/>
              <a:t>LADIES AND GENTLEMEN, THE PRESENTATION YOU ALL HAVE BEEN WAITING FOR…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2C287A-CF45-4A97-A23E-D2F04439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dirty="0"/>
              <a:t>HOPEFULLY…</a:t>
            </a:r>
          </a:p>
        </p:txBody>
      </p:sp>
    </p:spTree>
    <p:extLst>
      <p:ext uri="{BB962C8B-B14F-4D97-AF65-F5344CB8AC3E}">
        <p14:creationId xmlns:p14="http://schemas.microsoft.com/office/powerpoint/2010/main" val="2315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4B96-B8E5-4B43-AE48-290C1948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ED68-9FA0-4081-A23F-AD55A8F3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1666"/>
            <a:ext cx="10058400" cy="41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4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261-D78D-4175-A189-3975CF5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0CB-370F-4931-8483-DDA8916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6825"/>
            <a:ext cx="10058400" cy="42559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F91-D050-4B1E-BC62-3AD56D87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1083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INSIGHT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B0A1-DBEB-4F76-B65A-CAE912F0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4532"/>
            <a:ext cx="10058400" cy="4218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104A-71DC-4F1F-AD4A-24A7547F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7204"/>
            <a:ext cx="10058400" cy="4755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5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gOGOGAGA spotify presentation</vt:lpstr>
      <vt:lpstr>LADIES AND GENTLEMEN, THE PRESENTATION YOU ALL HAVE BEEN WAITING FOR…</vt:lpstr>
      <vt:lpstr>AGENDA</vt:lpstr>
      <vt:lpstr>THE ANALYSIS</vt:lpstr>
      <vt:lpstr>THE DATA</vt:lpstr>
      <vt:lpstr>THE INSIGHT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gOGOGAGA spotify presentation</dc:title>
  <dc:creator>Allison Nichols</dc:creator>
  <cp:lastModifiedBy>Allison Nichols</cp:lastModifiedBy>
  <cp:revision>3</cp:revision>
  <dcterms:created xsi:type="dcterms:W3CDTF">2021-01-16T17:17:20Z</dcterms:created>
  <dcterms:modified xsi:type="dcterms:W3CDTF">2021-01-16T17:41:06Z</dcterms:modified>
</cp:coreProperties>
</file>