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4"/>
  </p:notesMasterIdLst>
  <p:sldIdLst>
    <p:sldId id="257" r:id="rId5"/>
    <p:sldId id="262" r:id="rId6"/>
    <p:sldId id="261" r:id="rId7"/>
    <p:sldId id="270" r:id="rId8"/>
    <p:sldId id="271" r:id="rId9"/>
    <p:sldId id="272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824BF9-DB89-47B8-BE3B-D17ACF56EE78}" v="36" dt="2021-01-21T02:32:17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Lamoureux" userId="df8978671778c259" providerId="LiveId" clId="{FC824BF9-DB89-47B8-BE3B-D17ACF56EE78}"/>
    <pc:docChg chg="custSel modSld">
      <pc:chgData name="Jennifer Lamoureux" userId="df8978671778c259" providerId="LiveId" clId="{FC824BF9-DB89-47B8-BE3B-D17ACF56EE78}" dt="2021-01-21T02:33:37.182" v="55" actId="20577"/>
      <pc:docMkLst>
        <pc:docMk/>
      </pc:docMkLst>
      <pc:sldChg chg="modSp mod">
        <pc:chgData name="Jennifer Lamoureux" userId="df8978671778c259" providerId="LiveId" clId="{FC824BF9-DB89-47B8-BE3B-D17ACF56EE78}" dt="2021-01-21T02:32:17.831" v="35" actId="20577"/>
        <pc:sldMkLst>
          <pc:docMk/>
          <pc:sldMk cId="73361151" sldId="271"/>
        </pc:sldMkLst>
        <pc:spChg chg="mod">
          <ac:chgData name="Jennifer Lamoureux" userId="df8978671778c259" providerId="LiveId" clId="{FC824BF9-DB89-47B8-BE3B-D17ACF56EE78}" dt="2021-01-21T02:29:01.503" v="3" actId="1076"/>
          <ac:spMkLst>
            <pc:docMk/>
            <pc:sldMk cId="73361151" sldId="271"/>
            <ac:spMk id="2" creationId="{B6CEC1DE-9809-4948-A4A2-ACD3A41B2D4F}"/>
          </ac:spMkLst>
        </pc:spChg>
        <pc:graphicFrameChg chg="mod">
          <ac:chgData name="Jennifer Lamoureux" userId="df8978671778c259" providerId="LiveId" clId="{FC824BF9-DB89-47B8-BE3B-D17ACF56EE78}" dt="2021-01-21T02:32:17.831" v="35" actId="20577"/>
          <ac:graphicFrameMkLst>
            <pc:docMk/>
            <pc:sldMk cId="73361151" sldId="271"/>
            <ac:graphicFrameMk id="5" creationId="{9EA56183-0DEC-460F-8930-E03E01E65631}"/>
          </ac:graphicFrameMkLst>
        </pc:graphicFrameChg>
      </pc:sldChg>
      <pc:sldChg chg="modSp mod">
        <pc:chgData name="Jennifer Lamoureux" userId="df8978671778c259" providerId="LiveId" clId="{FC824BF9-DB89-47B8-BE3B-D17ACF56EE78}" dt="2021-01-21T02:33:37.182" v="55" actId="20577"/>
        <pc:sldMkLst>
          <pc:docMk/>
          <pc:sldMk cId="2343847891" sldId="272"/>
        </pc:sldMkLst>
        <pc:spChg chg="mod">
          <ac:chgData name="Jennifer Lamoureux" userId="df8978671778c259" providerId="LiveId" clId="{FC824BF9-DB89-47B8-BE3B-D17ACF56EE78}" dt="2021-01-21T02:33:37.182" v="55" actId="20577"/>
          <ac:spMkLst>
            <pc:docMk/>
            <pc:sldMk cId="2343847891" sldId="272"/>
            <ac:spMk id="9" creationId="{04110332-5BE2-4D0F-88C6-C33B4B6CB58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   The Goal	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App/Visualization review &amp; learning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If timed allowed and Questions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Y="110360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6B3E1-FC6F-4045-B7A5-E003D0B3E5F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EF04553-33BD-490D-827B-92CDD36DD0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Jeni </a:t>
          </a:r>
        </a:p>
        <a:p>
          <a:pPr>
            <a:lnSpc>
              <a:spcPct val="100000"/>
            </a:lnSpc>
          </a:pPr>
          <a:r>
            <a:rPr lang="en-US" dirty="0"/>
            <a:t>Data clean up</a:t>
          </a:r>
        </a:p>
        <a:p>
          <a:pPr>
            <a:lnSpc>
              <a:spcPct val="100000"/>
            </a:lnSpc>
          </a:pPr>
          <a:r>
            <a:rPr lang="en-US" dirty="0"/>
            <a:t>Flask connection</a:t>
          </a:r>
        </a:p>
        <a:p>
          <a:pPr>
            <a:lnSpc>
              <a:spcPct val="100000"/>
            </a:lnSpc>
          </a:pPr>
          <a:r>
            <a:rPr lang="en-US" dirty="0"/>
            <a:t>Charts</a:t>
          </a:r>
        </a:p>
      </dgm:t>
    </dgm:pt>
    <dgm:pt modelId="{A09AB217-180A-410F-9471-85CC9510E087}" type="parTrans" cxnId="{0811B91C-F3FF-4BA6-8C22-23F20CF8152D}">
      <dgm:prSet/>
      <dgm:spPr/>
      <dgm:t>
        <a:bodyPr/>
        <a:lstStyle/>
        <a:p>
          <a:endParaRPr lang="en-US"/>
        </a:p>
      </dgm:t>
    </dgm:pt>
    <dgm:pt modelId="{3978BDBD-4E1C-4960-B133-9D1BBA849AB6}" type="sibTrans" cxnId="{0811B91C-F3FF-4BA6-8C22-23F20CF8152D}">
      <dgm:prSet/>
      <dgm:spPr/>
      <dgm:t>
        <a:bodyPr/>
        <a:lstStyle/>
        <a:p>
          <a:endParaRPr lang="en-US"/>
        </a:p>
      </dgm:t>
    </dgm:pt>
    <dgm:pt modelId="{26AE1A82-6AE8-4C17-BF99-9B5BE49DE9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Allison </a:t>
          </a:r>
        </a:p>
        <a:p>
          <a:pPr>
            <a:lnSpc>
              <a:spcPct val="100000"/>
            </a:lnSpc>
          </a:pPr>
          <a:r>
            <a:rPr lang="en-US" dirty="0"/>
            <a:t>Java for table</a:t>
          </a:r>
        </a:p>
        <a:p>
          <a:pPr>
            <a:lnSpc>
              <a:spcPct val="100000"/>
            </a:lnSpc>
          </a:pPr>
          <a:r>
            <a:rPr lang="en-US" dirty="0"/>
            <a:t>Flask set up</a:t>
          </a:r>
        </a:p>
      </dgm:t>
    </dgm:pt>
    <dgm:pt modelId="{D0A2CE73-B537-4658-B4EA-04F7EA60BA8A}" type="parTrans" cxnId="{6758F020-C819-450E-81AC-4A7563CD4D83}">
      <dgm:prSet/>
      <dgm:spPr/>
      <dgm:t>
        <a:bodyPr/>
        <a:lstStyle/>
        <a:p>
          <a:endParaRPr lang="en-US"/>
        </a:p>
      </dgm:t>
    </dgm:pt>
    <dgm:pt modelId="{B3505980-7ECD-48AC-8F8D-2A6C13870A81}" type="sibTrans" cxnId="{6758F020-C819-450E-81AC-4A7563CD4D83}">
      <dgm:prSet/>
      <dgm:spPr/>
      <dgm:t>
        <a:bodyPr/>
        <a:lstStyle/>
        <a:p>
          <a:endParaRPr lang="en-US"/>
        </a:p>
      </dgm:t>
    </dgm:pt>
    <dgm:pt modelId="{6DF9174E-15E7-4665-AFB0-1D5BC31DAE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Lenn</a:t>
          </a:r>
          <a:r>
            <a:rPr lang="en-US" b="1" dirty="0"/>
            <a:t> </a:t>
          </a:r>
        </a:p>
        <a:p>
          <a:pPr>
            <a:lnSpc>
              <a:spcPct val="100000"/>
            </a:lnSpc>
          </a:pPr>
          <a:r>
            <a:rPr lang="en-US" dirty="0"/>
            <a:t>Html design</a:t>
          </a:r>
        </a:p>
        <a:p>
          <a:pPr>
            <a:lnSpc>
              <a:spcPct val="100000"/>
            </a:lnSpc>
          </a:pPr>
          <a:r>
            <a:rPr lang="en-US" dirty="0"/>
            <a:t>Incorporating Anime </a:t>
          </a:r>
          <a:r>
            <a:rPr lang="en-US" dirty="0" err="1"/>
            <a:t>js</a:t>
          </a:r>
          <a:endParaRPr lang="en-US" dirty="0"/>
        </a:p>
      </dgm:t>
    </dgm:pt>
    <dgm:pt modelId="{950CBB3B-AF1D-4510-839B-3C68536CBAC9}" type="parTrans" cxnId="{85F89738-F4F4-45B2-9687-2B810BDCE243}">
      <dgm:prSet/>
      <dgm:spPr/>
      <dgm:t>
        <a:bodyPr/>
        <a:lstStyle/>
        <a:p>
          <a:endParaRPr lang="en-US"/>
        </a:p>
      </dgm:t>
    </dgm:pt>
    <dgm:pt modelId="{0CE95A67-CE00-423B-9B92-22E22F56EC04}" type="sibTrans" cxnId="{85F89738-F4F4-45B2-9687-2B810BDCE243}">
      <dgm:prSet/>
      <dgm:spPr/>
      <dgm:t>
        <a:bodyPr/>
        <a:lstStyle/>
        <a:p>
          <a:endParaRPr lang="en-US"/>
        </a:p>
      </dgm:t>
    </dgm:pt>
    <dgm:pt modelId="{EA5BF9C6-66B2-4F11-A1D4-66FFD936B7C8}" type="pres">
      <dgm:prSet presAssocID="{EAB6B3E1-FC6F-4045-B7A5-E003D0B3E5FD}" presName="root" presStyleCnt="0">
        <dgm:presLayoutVars>
          <dgm:dir/>
          <dgm:resizeHandles val="exact"/>
        </dgm:presLayoutVars>
      </dgm:prSet>
      <dgm:spPr/>
    </dgm:pt>
    <dgm:pt modelId="{CC27E8B5-57C3-4B54-85FD-E6FFF5BF53E4}" type="pres">
      <dgm:prSet presAssocID="{CEF04553-33BD-490D-827B-92CDD36DD082}" presName="compNode" presStyleCnt="0"/>
      <dgm:spPr/>
    </dgm:pt>
    <dgm:pt modelId="{4A907126-A2CA-425C-AF0F-029F662155AA}" type="pres">
      <dgm:prSet presAssocID="{CEF04553-33BD-490D-827B-92CDD36DD082}" presName="bgRect" presStyleLbl="bgShp" presStyleIdx="0" presStyleCnt="3" custLinFactY="100000" custLinFactNeighborX="27026" custLinFactNeighborY="127528"/>
      <dgm:spPr/>
    </dgm:pt>
    <dgm:pt modelId="{296E88AA-81AD-4AF7-8842-3E467216F618}" type="pres">
      <dgm:prSet presAssocID="{CEF04553-33BD-490D-827B-92CDD36DD0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32EF15A6-18A1-43A4-AC27-1BDEB7B51F40}" type="pres">
      <dgm:prSet presAssocID="{CEF04553-33BD-490D-827B-92CDD36DD082}" presName="spaceRect" presStyleCnt="0"/>
      <dgm:spPr/>
    </dgm:pt>
    <dgm:pt modelId="{9C3D3724-B26E-4135-982E-E09DFC02CBB2}" type="pres">
      <dgm:prSet presAssocID="{CEF04553-33BD-490D-827B-92CDD36DD082}" presName="parTx" presStyleLbl="revTx" presStyleIdx="0" presStyleCnt="3" custScaleX="108503">
        <dgm:presLayoutVars>
          <dgm:chMax val="0"/>
          <dgm:chPref val="0"/>
        </dgm:presLayoutVars>
      </dgm:prSet>
      <dgm:spPr/>
    </dgm:pt>
    <dgm:pt modelId="{D1F980E9-D6CB-488D-8C57-F5067BC39E50}" type="pres">
      <dgm:prSet presAssocID="{3978BDBD-4E1C-4960-B133-9D1BBA849AB6}" presName="sibTrans" presStyleCnt="0"/>
      <dgm:spPr/>
    </dgm:pt>
    <dgm:pt modelId="{E08F7039-F93F-451C-B0A9-A14C2F2BBE5E}" type="pres">
      <dgm:prSet presAssocID="{26AE1A82-6AE8-4C17-BF99-9B5BE49DE943}" presName="compNode" presStyleCnt="0"/>
      <dgm:spPr/>
    </dgm:pt>
    <dgm:pt modelId="{1C052A02-AD1E-4A07-82A5-6D182D275BC2}" type="pres">
      <dgm:prSet presAssocID="{26AE1A82-6AE8-4C17-BF99-9B5BE49DE943}" presName="bgRect" presStyleLbl="bgShp" presStyleIdx="1" presStyleCnt="3" custLinFactNeighborX="153" custLinFactNeighborY="1619"/>
      <dgm:spPr/>
    </dgm:pt>
    <dgm:pt modelId="{75C54B5A-B6C1-4DB4-9C5A-D0125E6084A0}" type="pres">
      <dgm:prSet presAssocID="{26AE1A82-6AE8-4C17-BF99-9B5BE49DE9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F7212059-E43C-46A8-87A3-65F9A830AE46}" type="pres">
      <dgm:prSet presAssocID="{26AE1A82-6AE8-4C17-BF99-9B5BE49DE943}" presName="spaceRect" presStyleCnt="0"/>
      <dgm:spPr/>
    </dgm:pt>
    <dgm:pt modelId="{177AEF78-C31B-46E7-8450-985BDAA525F8}" type="pres">
      <dgm:prSet presAssocID="{26AE1A82-6AE8-4C17-BF99-9B5BE49DE943}" presName="parTx" presStyleLbl="revTx" presStyleIdx="1" presStyleCnt="3" custScaleX="106995">
        <dgm:presLayoutVars>
          <dgm:chMax val="0"/>
          <dgm:chPref val="0"/>
        </dgm:presLayoutVars>
      </dgm:prSet>
      <dgm:spPr/>
    </dgm:pt>
    <dgm:pt modelId="{4C1849FE-1DC4-4F25-B2B5-CE0A4421CAED}" type="pres">
      <dgm:prSet presAssocID="{B3505980-7ECD-48AC-8F8D-2A6C13870A81}" presName="sibTrans" presStyleCnt="0"/>
      <dgm:spPr/>
    </dgm:pt>
    <dgm:pt modelId="{55E0C6C4-58E3-4296-924D-4CFBBE977C95}" type="pres">
      <dgm:prSet presAssocID="{6DF9174E-15E7-4665-AFB0-1D5BC31DAE7A}" presName="compNode" presStyleCnt="0"/>
      <dgm:spPr/>
    </dgm:pt>
    <dgm:pt modelId="{9AED59AB-AACC-4AFE-920B-B76A856BEB87}" type="pres">
      <dgm:prSet presAssocID="{6DF9174E-15E7-4665-AFB0-1D5BC31DAE7A}" presName="bgRect" presStyleLbl="bgShp" presStyleIdx="2" presStyleCnt="3"/>
      <dgm:spPr/>
    </dgm:pt>
    <dgm:pt modelId="{CA0E6411-0528-45E6-A2EE-35C4C92AAED1}" type="pres">
      <dgm:prSet presAssocID="{6DF9174E-15E7-4665-AFB0-1D5BC31DAE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121E0F5-49BB-48A9-8C8B-FE609F7B717F}" type="pres">
      <dgm:prSet presAssocID="{6DF9174E-15E7-4665-AFB0-1D5BC31DAE7A}" presName="spaceRect" presStyleCnt="0"/>
      <dgm:spPr/>
    </dgm:pt>
    <dgm:pt modelId="{EC78EAE9-1A6D-491C-BB03-FA59FE1F5346}" type="pres">
      <dgm:prSet presAssocID="{6DF9174E-15E7-4665-AFB0-1D5BC31DAE7A}" presName="parTx" presStyleLbl="revTx" presStyleIdx="2" presStyleCnt="3" custScaleX="105131">
        <dgm:presLayoutVars>
          <dgm:chMax val="0"/>
          <dgm:chPref val="0"/>
        </dgm:presLayoutVars>
      </dgm:prSet>
      <dgm:spPr/>
    </dgm:pt>
  </dgm:ptLst>
  <dgm:cxnLst>
    <dgm:cxn modelId="{B03CFB01-7450-44AD-B2E5-2960706706B9}" type="presOf" srcId="{6DF9174E-15E7-4665-AFB0-1D5BC31DAE7A}" destId="{EC78EAE9-1A6D-491C-BB03-FA59FE1F5346}" srcOrd="0" destOrd="0" presId="urn:microsoft.com/office/officeart/2018/2/layout/IconVerticalSolidList"/>
    <dgm:cxn modelId="{0811B91C-F3FF-4BA6-8C22-23F20CF8152D}" srcId="{EAB6B3E1-FC6F-4045-B7A5-E003D0B3E5FD}" destId="{CEF04553-33BD-490D-827B-92CDD36DD082}" srcOrd="0" destOrd="0" parTransId="{A09AB217-180A-410F-9471-85CC9510E087}" sibTransId="{3978BDBD-4E1C-4960-B133-9D1BBA849AB6}"/>
    <dgm:cxn modelId="{6758F020-C819-450E-81AC-4A7563CD4D83}" srcId="{EAB6B3E1-FC6F-4045-B7A5-E003D0B3E5FD}" destId="{26AE1A82-6AE8-4C17-BF99-9B5BE49DE943}" srcOrd="1" destOrd="0" parTransId="{D0A2CE73-B537-4658-B4EA-04F7EA60BA8A}" sibTransId="{B3505980-7ECD-48AC-8F8D-2A6C13870A81}"/>
    <dgm:cxn modelId="{85F89738-F4F4-45B2-9687-2B810BDCE243}" srcId="{EAB6B3E1-FC6F-4045-B7A5-E003D0B3E5FD}" destId="{6DF9174E-15E7-4665-AFB0-1D5BC31DAE7A}" srcOrd="2" destOrd="0" parTransId="{950CBB3B-AF1D-4510-839B-3C68536CBAC9}" sibTransId="{0CE95A67-CE00-423B-9B92-22E22F56EC04}"/>
    <dgm:cxn modelId="{BAD9F23A-19AF-4F63-BCBF-9F0AF233F7F0}" type="presOf" srcId="{26AE1A82-6AE8-4C17-BF99-9B5BE49DE943}" destId="{177AEF78-C31B-46E7-8450-985BDAA525F8}" srcOrd="0" destOrd="0" presId="urn:microsoft.com/office/officeart/2018/2/layout/IconVerticalSolidList"/>
    <dgm:cxn modelId="{9DDB3E60-3306-4413-AD88-C508FBB76805}" type="presOf" srcId="{CEF04553-33BD-490D-827B-92CDD36DD082}" destId="{9C3D3724-B26E-4135-982E-E09DFC02CBB2}" srcOrd="0" destOrd="0" presId="urn:microsoft.com/office/officeart/2018/2/layout/IconVerticalSolidList"/>
    <dgm:cxn modelId="{89D87EC6-9BF8-442E-9DA6-AC72E83CFE8E}" type="presOf" srcId="{EAB6B3E1-FC6F-4045-B7A5-E003D0B3E5FD}" destId="{EA5BF9C6-66B2-4F11-A1D4-66FFD936B7C8}" srcOrd="0" destOrd="0" presId="urn:microsoft.com/office/officeart/2018/2/layout/IconVerticalSolidList"/>
    <dgm:cxn modelId="{433D5157-8A5C-4D48-AC83-F784BF4728B1}" type="presParOf" srcId="{EA5BF9C6-66B2-4F11-A1D4-66FFD936B7C8}" destId="{CC27E8B5-57C3-4B54-85FD-E6FFF5BF53E4}" srcOrd="0" destOrd="0" presId="urn:microsoft.com/office/officeart/2018/2/layout/IconVerticalSolidList"/>
    <dgm:cxn modelId="{4201FC0A-7000-4F14-BBEC-07E836EC9241}" type="presParOf" srcId="{CC27E8B5-57C3-4B54-85FD-E6FFF5BF53E4}" destId="{4A907126-A2CA-425C-AF0F-029F662155AA}" srcOrd="0" destOrd="0" presId="urn:microsoft.com/office/officeart/2018/2/layout/IconVerticalSolidList"/>
    <dgm:cxn modelId="{51324439-EBF8-4402-9C11-7022871832A2}" type="presParOf" srcId="{CC27E8B5-57C3-4B54-85FD-E6FFF5BF53E4}" destId="{296E88AA-81AD-4AF7-8842-3E467216F618}" srcOrd="1" destOrd="0" presId="urn:microsoft.com/office/officeart/2018/2/layout/IconVerticalSolidList"/>
    <dgm:cxn modelId="{7BA6F284-BDC6-49F8-B6A9-F740E022ADE1}" type="presParOf" srcId="{CC27E8B5-57C3-4B54-85FD-E6FFF5BF53E4}" destId="{32EF15A6-18A1-43A4-AC27-1BDEB7B51F40}" srcOrd="2" destOrd="0" presId="urn:microsoft.com/office/officeart/2018/2/layout/IconVerticalSolidList"/>
    <dgm:cxn modelId="{78343F4F-C3EB-48B9-8A05-F9CE32D510DB}" type="presParOf" srcId="{CC27E8B5-57C3-4B54-85FD-E6FFF5BF53E4}" destId="{9C3D3724-B26E-4135-982E-E09DFC02CBB2}" srcOrd="3" destOrd="0" presId="urn:microsoft.com/office/officeart/2018/2/layout/IconVerticalSolidList"/>
    <dgm:cxn modelId="{C8C58E26-EBA6-4CFE-96EB-5348E7C91ACD}" type="presParOf" srcId="{EA5BF9C6-66B2-4F11-A1D4-66FFD936B7C8}" destId="{D1F980E9-D6CB-488D-8C57-F5067BC39E50}" srcOrd="1" destOrd="0" presId="urn:microsoft.com/office/officeart/2018/2/layout/IconVerticalSolidList"/>
    <dgm:cxn modelId="{0CCC0FE4-7224-4A56-BB6D-5EEAF140F880}" type="presParOf" srcId="{EA5BF9C6-66B2-4F11-A1D4-66FFD936B7C8}" destId="{E08F7039-F93F-451C-B0A9-A14C2F2BBE5E}" srcOrd="2" destOrd="0" presId="urn:microsoft.com/office/officeart/2018/2/layout/IconVerticalSolidList"/>
    <dgm:cxn modelId="{5A521B47-F803-475C-AC7D-B23DADCEB463}" type="presParOf" srcId="{E08F7039-F93F-451C-B0A9-A14C2F2BBE5E}" destId="{1C052A02-AD1E-4A07-82A5-6D182D275BC2}" srcOrd="0" destOrd="0" presId="urn:microsoft.com/office/officeart/2018/2/layout/IconVerticalSolidList"/>
    <dgm:cxn modelId="{5737D82B-DD46-455A-943B-DD57C29A5865}" type="presParOf" srcId="{E08F7039-F93F-451C-B0A9-A14C2F2BBE5E}" destId="{75C54B5A-B6C1-4DB4-9C5A-D0125E6084A0}" srcOrd="1" destOrd="0" presId="urn:microsoft.com/office/officeart/2018/2/layout/IconVerticalSolidList"/>
    <dgm:cxn modelId="{364E7BDE-A45F-41AD-82D9-5F24E0755081}" type="presParOf" srcId="{E08F7039-F93F-451C-B0A9-A14C2F2BBE5E}" destId="{F7212059-E43C-46A8-87A3-65F9A830AE46}" srcOrd="2" destOrd="0" presId="urn:microsoft.com/office/officeart/2018/2/layout/IconVerticalSolidList"/>
    <dgm:cxn modelId="{AB287C18-D68B-479D-8B08-13DCBAC02629}" type="presParOf" srcId="{E08F7039-F93F-451C-B0A9-A14C2F2BBE5E}" destId="{177AEF78-C31B-46E7-8450-985BDAA525F8}" srcOrd="3" destOrd="0" presId="urn:microsoft.com/office/officeart/2018/2/layout/IconVerticalSolidList"/>
    <dgm:cxn modelId="{96BE6670-22FF-4D09-9E91-EBF8A5C7A6A7}" type="presParOf" srcId="{EA5BF9C6-66B2-4F11-A1D4-66FFD936B7C8}" destId="{4C1849FE-1DC4-4F25-B2B5-CE0A4421CAED}" srcOrd="3" destOrd="0" presId="urn:microsoft.com/office/officeart/2018/2/layout/IconVerticalSolidList"/>
    <dgm:cxn modelId="{DE1FE895-033C-4E18-B80E-8EB1045E70D0}" type="presParOf" srcId="{EA5BF9C6-66B2-4F11-A1D4-66FFD936B7C8}" destId="{55E0C6C4-58E3-4296-924D-4CFBBE977C95}" srcOrd="4" destOrd="0" presId="urn:microsoft.com/office/officeart/2018/2/layout/IconVerticalSolidList"/>
    <dgm:cxn modelId="{23BA98BD-AEF2-4596-8270-C4D59DD00355}" type="presParOf" srcId="{55E0C6C4-58E3-4296-924D-4CFBBE977C95}" destId="{9AED59AB-AACC-4AFE-920B-B76A856BEB87}" srcOrd="0" destOrd="0" presId="urn:microsoft.com/office/officeart/2018/2/layout/IconVerticalSolidList"/>
    <dgm:cxn modelId="{3F104113-24D5-4519-9613-16790B51132E}" type="presParOf" srcId="{55E0C6C4-58E3-4296-924D-4CFBBE977C95}" destId="{CA0E6411-0528-45E6-A2EE-35C4C92AAED1}" srcOrd="1" destOrd="0" presId="urn:microsoft.com/office/officeart/2018/2/layout/IconVerticalSolidList"/>
    <dgm:cxn modelId="{F8A14184-A3F6-4D98-BD3D-FB07755A1F42}" type="presParOf" srcId="{55E0C6C4-58E3-4296-924D-4CFBBE977C95}" destId="{D121E0F5-49BB-48A9-8C8B-FE609F7B717F}" srcOrd="2" destOrd="0" presId="urn:microsoft.com/office/officeart/2018/2/layout/IconVerticalSolidList"/>
    <dgm:cxn modelId="{A5BA3B5A-6E62-47EF-9FEF-57780F250021}" type="presParOf" srcId="{55E0C6C4-58E3-4296-924D-4CFBBE977C95}" destId="{EC78EAE9-1A6D-491C-BB03-FA59FE1F53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581984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969547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929689"/>
          <a:ext cx="2981250" cy="794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    The Goal	</a:t>
          </a:r>
        </a:p>
      </dsp:txBody>
      <dsp:txXfrm>
        <a:off x="35606" y="2929689"/>
        <a:ext cx="2981250" cy="794592"/>
      </dsp:txXfrm>
    </dsp:sp>
    <dsp:sp modelId="{BCD8CDD9-0C56-4401-ADB1-8B48DAB2C96F}">
      <dsp:nvSpPr>
        <dsp:cNvPr id="0" name=""/>
        <dsp:cNvSpPr/>
      </dsp:nvSpPr>
      <dsp:spPr>
        <a:xfrm>
          <a:off x="4119918" y="600632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988195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98563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App/Visualization review &amp; learning</a:t>
          </a:r>
        </a:p>
      </dsp:txBody>
      <dsp:txXfrm>
        <a:off x="3538574" y="2985633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600632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988195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98563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If timed allowed and Questions</a:t>
          </a:r>
        </a:p>
      </dsp:txBody>
      <dsp:txXfrm>
        <a:off x="7041543" y="2985633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07126-A2CA-425C-AF0F-029F662155AA}">
      <dsp:nvSpPr>
        <dsp:cNvPr id="0" name=""/>
        <dsp:cNvSpPr/>
      </dsp:nvSpPr>
      <dsp:spPr>
        <a:xfrm>
          <a:off x="0" y="2058816"/>
          <a:ext cx="10412896" cy="90212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E88AA-81AD-4AF7-8842-3E467216F618}">
      <dsp:nvSpPr>
        <dsp:cNvPr id="0" name=""/>
        <dsp:cNvSpPr/>
      </dsp:nvSpPr>
      <dsp:spPr>
        <a:xfrm>
          <a:off x="138658" y="209203"/>
          <a:ext cx="497140" cy="496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D3724-B26E-4135-982E-E09DFC02CBB2}">
      <dsp:nvSpPr>
        <dsp:cNvPr id="0" name=""/>
        <dsp:cNvSpPr/>
      </dsp:nvSpPr>
      <dsp:spPr>
        <a:xfrm>
          <a:off x="515624" y="6225"/>
          <a:ext cx="10031506" cy="1125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82" tIns="119082" rIns="119082" bIns="11908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Jeni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 up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Flask connection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Charts</a:t>
          </a:r>
        </a:p>
      </dsp:txBody>
      <dsp:txXfrm>
        <a:off x="515624" y="6225"/>
        <a:ext cx="10031506" cy="1125186"/>
      </dsp:txXfrm>
    </dsp:sp>
    <dsp:sp modelId="{1C052A02-AD1E-4A07-82A5-6D182D275BC2}">
      <dsp:nvSpPr>
        <dsp:cNvPr id="0" name=""/>
        <dsp:cNvSpPr/>
      </dsp:nvSpPr>
      <dsp:spPr>
        <a:xfrm>
          <a:off x="-118303" y="1376824"/>
          <a:ext cx="10412896" cy="90212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54B5A-B6C1-4DB4-9C5A-D0125E6084A0}">
      <dsp:nvSpPr>
        <dsp:cNvPr id="0" name=""/>
        <dsp:cNvSpPr/>
      </dsp:nvSpPr>
      <dsp:spPr>
        <a:xfrm>
          <a:off x="138658" y="1565197"/>
          <a:ext cx="497140" cy="496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AEF78-C31B-46E7-8450-985BDAA525F8}">
      <dsp:nvSpPr>
        <dsp:cNvPr id="0" name=""/>
        <dsp:cNvSpPr/>
      </dsp:nvSpPr>
      <dsp:spPr>
        <a:xfrm>
          <a:off x="585334" y="1362218"/>
          <a:ext cx="9892086" cy="1125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82" tIns="119082" rIns="119082" bIns="11908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Allison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Java for table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Flask set up</a:t>
          </a:r>
        </a:p>
      </dsp:txBody>
      <dsp:txXfrm>
        <a:off x="585334" y="1362218"/>
        <a:ext cx="9892086" cy="1125186"/>
      </dsp:txXfrm>
    </dsp:sp>
    <dsp:sp modelId="{9AED59AB-AACC-4AFE-920B-B76A856BEB87}">
      <dsp:nvSpPr>
        <dsp:cNvPr id="0" name=""/>
        <dsp:cNvSpPr/>
      </dsp:nvSpPr>
      <dsp:spPr>
        <a:xfrm>
          <a:off x="-134235" y="2718212"/>
          <a:ext cx="10412896" cy="90212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E6411-0528-45E6-A2EE-35C4C92AAED1}">
      <dsp:nvSpPr>
        <dsp:cNvPr id="0" name=""/>
        <dsp:cNvSpPr/>
      </dsp:nvSpPr>
      <dsp:spPr>
        <a:xfrm>
          <a:off x="138658" y="2921191"/>
          <a:ext cx="497140" cy="496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8EAE9-1A6D-491C-BB03-FA59FE1F5346}">
      <dsp:nvSpPr>
        <dsp:cNvPr id="0" name=""/>
        <dsp:cNvSpPr/>
      </dsp:nvSpPr>
      <dsp:spPr>
        <a:xfrm>
          <a:off x="671501" y="2718212"/>
          <a:ext cx="9719752" cy="1125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82" tIns="119082" rIns="119082" bIns="11908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Lenn</a:t>
          </a:r>
          <a:r>
            <a:rPr lang="en-US" sz="1400" b="1" kern="1200" dirty="0"/>
            <a:t>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Html design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Incorporating Anime </a:t>
          </a:r>
          <a:r>
            <a:rPr lang="en-US" sz="1400" kern="1200" dirty="0" err="1"/>
            <a:t>js</a:t>
          </a:r>
          <a:endParaRPr lang="en-US" sz="1400" kern="1200" dirty="0"/>
        </a:p>
      </dsp:txBody>
      <dsp:txXfrm>
        <a:off x="671501" y="2718212"/>
        <a:ext cx="9719752" cy="1125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6B2CC-4245-441B-9806-08F934990F7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3BCFD-7B6C-4801-A9A9-4E2203FA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1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3BCFD-7B6C-4801-A9A9-4E2203FAF5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65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Lenn</a:t>
            </a:r>
            <a:r>
              <a:rPr lang="en-US" dirty="0"/>
              <a:t> –</a:t>
            </a:r>
          </a:p>
          <a:p>
            <a:endParaRPr lang="en-US" dirty="0"/>
          </a:p>
          <a:p>
            <a:r>
              <a:rPr lang="en-US" dirty="0"/>
              <a:t>Review home page</a:t>
            </a:r>
          </a:p>
          <a:p>
            <a:r>
              <a:rPr lang="en-US" dirty="0"/>
              <a:t>Talk about the second </a:t>
            </a:r>
            <a:r>
              <a:rPr lang="en-US" dirty="0" err="1"/>
              <a:t>javascript</a:t>
            </a:r>
            <a:r>
              <a:rPr lang="en-US" dirty="0"/>
              <a:t> library we used</a:t>
            </a:r>
          </a:p>
          <a:p>
            <a:r>
              <a:rPr lang="en-US" dirty="0"/>
              <a:t>Walk through “app” pages</a:t>
            </a:r>
          </a:p>
          <a:p>
            <a:endParaRPr lang="en-US" dirty="0"/>
          </a:p>
          <a:p>
            <a:r>
              <a:rPr lang="en-US" dirty="0"/>
              <a:t>Jeni </a:t>
            </a:r>
          </a:p>
          <a:p>
            <a:endParaRPr lang="en-US" dirty="0"/>
          </a:p>
          <a:p>
            <a:r>
              <a:rPr lang="en-US" dirty="0"/>
              <a:t>Speak to charts</a:t>
            </a:r>
          </a:p>
          <a:p>
            <a:r>
              <a:rPr lang="en-US" dirty="0"/>
              <a:t>What conclusions were drawn</a:t>
            </a:r>
          </a:p>
          <a:p>
            <a:r>
              <a:rPr lang="en-US" dirty="0"/>
              <a:t>What questions do we still have</a:t>
            </a:r>
          </a:p>
          <a:p>
            <a:endParaRPr lang="en-US" dirty="0"/>
          </a:p>
          <a:p>
            <a:r>
              <a:rPr lang="en-US" dirty="0"/>
              <a:t>Allison </a:t>
            </a:r>
          </a:p>
          <a:p>
            <a:endParaRPr lang="en-US" dirty="0"/>
          </a:p>
          <a:p>
            <a:r>
              <a:rPr lang="en-US" dirty="0"/>
              <a:t>Walk through what user can do with table</a:t>
            </a:r>
          </a:p>
          <a:p>
            <a:r>
              <a:rPr lang="en-US" dirty="0"/>
              <a:t>Meaning of different columns</a:t>
            </a:r>
          </a:p>
          <a:p>
            <a:r>
              <a:rPr lang="en-US" dirty="0"/>
              <a:t>If we had more time – getting comparison to similar playlists?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3BCFD-7B6C-4801-A9A9-4E2203FAF5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6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3BCFD-7B6C-4801-A9A9-4E2203FAF5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0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gOGOGAGA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Playlist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By: Jeni Lamoureux, </a:t>
            </a:r>
            <a:r>
              <a:rPr lang="en-US" dirty="0" err="1">
                <a:solidFill>
                  <a:schemeClr val="tx1"/>
                </a:solidFill>
              </a:rPr>
              <a:t>Lenn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Grayes</a:t>
            </a:r>
            <a:r>
              <a:rPr lang="en-US" dirty="0">
                <a:solidFill>
                  <a:schemeClr val="tx1"/>
                </a:solidFill>
              </a:rPr>
              <a:t>, and Allison </a:t>
            </a:r>
            <a:r>
              <a:rPr lang="en-US" dirty="0" err="1">
                <a:solidFill>
                  <a:schemeClr val="tx1"/>
                </a:solidFill>
              </a:rPr>
              <a:t>Palka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2CE6-8A2A-4C46-9B81-1AE5757E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/>
          <a:p>
            <a:r>
              <a:rPr lang="en-US" sz="5300"/>
              <a:t>LADIES AND GENTLEMEN, THE PRESENTATION YOU ALL HAVE BEEN WAITING FOR…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52C287A-CF45-4A97-A23E-D2F044390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/>
          <a:lstStyle/>
          <a:p>
            <a:r>
              <a:rPr lang="en-US" dirty="0"/>
              <a:t>HOPEFULLY…</a:t>
            </a:r>
          </a:p>
        </p:txBody>
      </p:sp>
    </p:spTree>
    <p:extLst>
      <p:ext uri="{BB962C8B-B14F-4D97-AF65-F5344CB8AC3E}">
        <p14:creationId xmlns:p14="http://schemas.microsoft.com/office/powerpoint/2010/main" val="23157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AGENDA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477218"/>
              </p:ext>
            </p:extLst>
          </p:nvPr>
        </p:nvGraphicFramePr>
        <p:xfrm>
          <a:off x="1066800" y="1729409"/>
          <a:ext cx="10058400" cy="4306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45F923-1094-4006-AD53-66DDE7F48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70" r="9743" b="2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681780-9A0D-47E0-B50F-529C0C8A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765313"/>
            <a:ext cx="3144774" cy="805070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The Idea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970DDD-619E-4E76-93A9-4EECEA5F0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858617"/>
            <a:ext cx="3144774" cy="40392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wanted to give music lovers deeper insight into their different playlists based on multiple musical attributes.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6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C1DE-9809-4948-A4A2-ACD3A41B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17" y="527185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The Set 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A56183-0DEC-460F-8930-E03E01E656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787391"/>
              </p:ext>
            </p:extLst>
          </p:nvPr>
        </p:nvGraphicFramePr>
        <p:xfrm>
          <a:off x="1066800" y="2103120"/>
          <a:ext cx="10412896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36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C8AE00-88FA-4D9F-9502-0E5C50EBEA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5" r="17951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085A02-9BD8-4BB3-9DED-6EC869CC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837670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The Data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4110332-5BE2-4D0F-88C6-C33B4B6CB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755190"/>
            <a:ext cx="3144774" cy="414268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Kaggle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Clean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Sufficient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Reviewed several other Spotify datasets on Kaggle, but they were not as concise as the dataset we landed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additional information behind </a:t>
            </a:r>
            <a:r>
              <a:rPr lang="en-US"/>
              <a:t>our data </a:t>
            </a:r>
            <a:r>
              <a:rPr lang="en-US" dirty="0"/>
              <a:t>assisted with definitions of all columns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524CE-F4CC-44FD-908B-1191214C5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06" y="1755191"/>
            <a:ext cx="6345785" cy="354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4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4F91-D050-4B1E-BC62-3AD56D875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43309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2261-D78D-4175-A189-3975CF51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had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C0CB-370F-4931-8483-DDA8916CF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668" y="1836178"/>
            <a:ext cx="9818532" cy="40230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API pull to get a more rounded data set</a:t>
            </a:r>
          </a:p>
          <a:p>
            <a:r>
              <a:rPr lang="en-US" dirty="0"/>
              <a:t>Use React JavaScript library for the ability to embed mp.3’s in the html to have songs auto-play</a:t>
            </a:r>
          </a:p>
          <a:p>
            <a:r>
              <a:rPr lang="en-US" dirty="0"/>
              <a:t>Creating this as an app to have users analyze their playlists and allowing more data entries to compare</a:t>
            </a:r>
          </a:p>
          <a:p>
            <a:r>
              <a:rPr lang="en-US" dirty="0"/>
              <a:t>Make the charts more interactive</a:t>
            </a:r>
          </a:p>
          <a:p>
            <a:r>
              <a:rPr lang="en-US" dirty="0"/>
              <a:t>Link tracks to YouTube</a:t>
            </a:r>
          </a:p>
          <a:p>
            <a:r>
              <a:rPr lang="en-US" dirty="0"/>
              <a:t>Web-scrape the album cover connected to each song 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Questions?</a:t>
            </a:r>
          </a:p>
          <a:p>
            <a:pPr lvl="1"/>
            <a:r>
              <a:rPr lang="en-US" sz="3000" dirty="0"/>
              <a:t>Remember our brains are fried right now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7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8104A-71DC-4F1F-AD4A-24A7547F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Thank you</a:t>
            </a:r>
          </a:p>
        </p:txBody>
      </p:sp>
      <p:pic>
        <p:nvPicPr>
          <p:cNvPr id="4" name="Picture 3" descr="A group of women in red&#10;&#10;Description automatically generated with low confidence">
            <a:extLst>
              <a:ext uri="{FF2B5EF4-FFF2-40B4-BE49-F238E27FC236}">
                <a16:creationId xmlns:a16="http://schemas.microsoft.com/office/drawing/2014/main" id="{189975E6-B1B4-4FDA-BCAD-76DDFD468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164"/>
          <a:stretch/>
        </p:blipFill>
        <p:spPr>
          <a:xfrm>
            <a:off x="1066800" y="2103120"/>
            <a:ext cx="10058400" cy="3849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4656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270</Words>
  <Application>Microsoft Office PowerPoint</Application>
  <PresentationFormat>Widescreen</PresentationFormat>
  <Paragraphs>59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Garamond</vt:lpstr>
      <vt:lpstr>SavonVTI</vt:lpstr>
      <vt:lpstr>gOGOGAGA Playlist Analysis</vt:lpstr>
      <vt:lpstr>LADIES AND GENTLEMEN, THE PRESENTATION YOU ALL HAVE BEEN WAITING FOR…</vt:lpstr>
      <vt:lpstr>AGENDA</vt:lpstr>
      <vt:lpstr>The Idea</vt:lpstr>
      <vt:lpstr>The Set Up</vt:lpstr>
      <vt:lpstr>The Data</vt:lpstr>
      <vt:lpstr>THE APP</vt:lpstr>
      <vt:lpstr>If we had more time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gOGOGAGA Playlist Analysis</dc:title>
  <dc:creator>Allison Nichols</dc:creator>
  <cp:lastModifiedBy>Jennifer Lamoureux</cp:lastModifiedBy>
  <cp:revision>8</cp:revision>
  <dcterms:created xsi:type="dcterms:W3CDTF">2021-01-20T06:03:00Z</dcterms:created>
  <dcterms:modified xsi:type="dcterms:W3CDTF">2021-01-21T02:33:38Z</dcterms:modified>
</cp:coreProperties>
</file>