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30C1F-0C15-6440-D3F5-1A24D9942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E7F28B-B003-6ABA-DA90-1C1B98CAB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7AF611-F5C0-0A31-C18E-4C0C6FBB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93768-A18A-8704-D4E8-130C6FCD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0826F-8A76-EBCF-CE65-2C12F335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470BF-EDCC-8EF7-480A-A787D4CD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65457F-B0EC-AC77-EEBD-76351D634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86E66-FC4D-4C6E-40D3-7B7F8575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E066B-9EA5-12AA-663F-F63A90E5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E1E681-848D-EA1A-2057-434BBFB2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3998D0-1665-A935-BC7D-5A7846A9D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33173-7123-4C71-2D52-097CE3E36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7810A-2A0A-63BC-4135-EA669BED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79FFEC-AFFC-0711-26E3-86D77A43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A40C2-2758-2831-5D5F-A3E243BA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4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6F849-1C47-169A-2798-5835704D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2F8D-B838-8F3B-1AB0-1007EF0C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693EA-6A51-C101-4B07-76311F8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B81461-F8E8-FEDA-86DA-FA8D4C8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9ABF2-8ABF-E226-280A-1B4E14F3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02B31-7BD6-EB70-B19F-7F99EE30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584A95-8D8B-EF15-FD27-A0A63FA1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B8EFD5-FB9B-49F1-BC8F-EA1E30E9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9B05-AB15-1C82-1604-E7126425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D1AC2-CBB4-095F-21FC-1AAF3D2C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5687D-037F-7836-4089-7D69A51D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10114-D069-884B-DB4A-9FBC3A05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95A9E4-29CC-2F03-CE53-2B0F45363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B2AF1B-587A-6F10-B123-5C050E27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DEDECC-4A67-4661-5783-4473A6D7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E9C338-0129-EDE2-5484-2B5FFDF5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FCD4-BE82-9203-F9BE-EA0C9C1C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4509A-B75D-DDE5-38C5-CF78F30E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65853E-028D-AA9D-863F-158C2E14E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B6C1D8-9397-6664-D2C9-FE0B58765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54239B-5AB8-2144-94D2-A7F418A24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219CD3-4B2C-25AB-2C07-88D0357C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1BF9F3-6EA3-602D-26F2-999AD5F5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29A731-0FED-CDEA-CEF9-F9CA16C6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9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719E6-4900-280B-4CB6-31CA3999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61643B-5676-6AC7-B5A0-1AC298E2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61E7E1-95E5-516D-AD8C-F7018E80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4397C6-7909-7481-45F8-7FE0E32C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9E49E2-D411-9789-2095-79665560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64EC80-CDA8-350E-762B-0441CBBC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830633-4DF5-9DF2-440C-B837650B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F44C8-ECDB-6EA8-24A9-B3614D5D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BAB19-4C90-91C8-BBC7-3FD3C3565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56568E-AEB1-4ABF-788E-15C1FDDC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014E71-ABB0-1039-11D3-2DA52ED5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6DAABF-8B46-B663-3E5F-155AC083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60A929-63A3-9666-1923-72E669F6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66B5A-DC48-60D1-F17B-EBC65B84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1E3CE5-E93E-1EDC-AC10-3E35F1C23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B0FC64-A6DD-F4DB-B517-809305139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C1ACD6-4A19-044A-11B0-D7366898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BF09ED-0683-F81D-A7E2-25740C65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808DB1-63C8-84BA-AD30-0A7A0F9C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4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8CDEA7-C80C-FEFF-E5AF-2A772F0A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9EE42-2CD4-6A38-1DDD-C493ADAA7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CF3CB-83B6-22F0-0D3E-D54BD2596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0311-8C7E-4322-BAB8-690AF41C1C9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26FED-5921-74A9-976C-47241D614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3856D-EA4B-46D0-B905-355E5A359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602C-A543-411C-80E7-E2DD24C775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7CC69-2564-FA12-C881-36A192E1F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5E9F98-29EB-9518-CBE8-7ECA433D5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3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7FA96FE-ED09-359A-F061-9E0E2A21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94" y="184666"/>
            <a:ext cx="9948154" cy="6632102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394F602-FA2E-E7A1-7D04-87DEF327AE60}"/>
              </a:ext>
            </a:extLst>
          </p:cNvPr>
          <p:cNvGrpSpPr/>
          <p:nvPr/>
        </p:nvGrpSpPr>
        <p:grpSpPr>
          <a:xfrm>
            <a:off x="1020594" y="0"/>
            <a:ext cx="7540962" cy="3777637"/>
            <a:chOff x="1361873" y="205361"/>
            <a:chExt cx="7540962" cy="377763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17542406-1A00-0F48-C00C-0752E4931D9C}"/>
                </a:ext>
              </a:extLst>
            </p:cNvPr>
            <p:cNvSpPr txBox="1"/>
            <p:nvPr/>
          </p:nvSpPr>
          <p:spPr>
            <a:xfrm>
              <a:off x="136187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184B400-BD23-73AE-036D-BF064806861E}"/>
                </a:ext>
              </a:extLst>
            </p:cNvPr>
            <p:cNvSpPr txBox="1"/>
            <p:nvPr/>
          </p:nvSpPr>
          <p:spPr>
            <a:xfrm>
              <a:off x="4659549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FA8653C-B0B0-0D62-2FCA-7C4FAB751117}"/>
                </a:ext>
              </a:extLst>
            </p:cNvPr>
            <p:cNvSpPr txBox="1"/>
            <p:nvPr/>
          </p:nvSpPr>
          <p:spPr>
            <a:xfrm>
              <a:off x="813232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3992173-9E38-A7B9-2992-AAA23A963531}"/>
                </a:ext>
              </a:extLst>
            </p:cNvPr>
            <p:cNvSpPr txBox="1"/>
            <p:nvPr/>
          </p:nvSpPr>
          <p:spPr>
            <a:xfrm>
              <a:off x="136187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6E2D048-B42F-6189-D962-9D41A6A7A20C}"/>
                </a:ext>
              </a:extLst>
            </p:cNvPr>
            <p:cNvSpPr txBox="1"/>
            <p:nvPr/>
          </p:nvSpPr>
          <p:spPr>
            <a:xfrm>
              <a:off x="4690759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30FB2D7-3990-7D85-76DD-E78C814BCA0E}"/>
                </a:ext>
              </a:extLst>
            </p:cNvPr>
            <p:cNvSpPr txBox="1"/>
            <p:nvPr/>
          </p:nvSpPr>
          <p:spPr>
            <a:xfrm>
              <a:off x="816353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06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E4DA63-47A0-5BF8-AC51-886061DFA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2DE79E-18EF-5F6D-C2CB-BFFC1A877AA7}"/>
              </a:ext>
            </a:extLst>
          </p:cNvPr>
          <p:cNvGrpSpPr/>
          <p:nvPr/>
        </p:nvGrpSpPr>
        <p:grpSpPr>
          <a:xfrm>
            <a:off x="1215147" y="0"/>
            <a:ext cx="7540962" cy="3777637"/>
            <a:chOff x="1361873" y="205361"/>
            <a:chExt cx="7540962" cy="377763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5242D58-41D5-0018-BADD-80949508FA67}"/>
                </a:ext>
              </a:extLst>
            </p:cNvPr>
            <p:cNvSpPr txBox="1"/>
            <p:nvPr/>
          </p:nvSpPr>
          <p:spPr>
            <a:xfrm>
              <a:off x="136187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D5FC24B-0E1B-64EE-448F-341CF93028E2}"/>
                </a:ext>
              </a:extLst>
            </p:cNvPr>
            <p:cNvSpPr txBox="1"/>
            <p:nvPr/>
          </p:nvSpPr>
          <p:spPr>
            <a:xfrm>
              <a:off x="4659549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FC91158-C178-1FFC-C3F9-5F046134BF92}"/>
                </a:ext>
              </a:extLst>
            </p:cNvPr>
            <p:cNvSpPr txBox="1"/>
            <p:nvPr/>
          </p:nvSpPr>
          <p:spPr>
            <a:xfrm>
              <a:off x="813232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C3D791B-DAB2-05FB-DC9F-A124A51E46FD}"/>
                </a:ext>
              </a:extLst>
            </p:cNvPr>
            <p:cNvSpPr txBox="1"/>
            <p:nvPr/>
          </p:nvSpPr>
          <p:spPr>
            <a:xfrm>
              <a:off x="136187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E0BC1BB-88EA-410C-8E1B-A539498DC724}"/>
                </a:ext>
              </a:extLst>
            </p:cNvPr>
            <p:cNvSpPr txBox="1"/>
            <p:nvPr/>
          </p:nvSpPr>
          <p:spPr>
            <a:xfrm>
              <a:off x="4690759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C0E0544-7CB9-FAD1-3057-39ED9E6CFFD9}"/>
                </a:ext>
              </a:extLst>
            </p:cNvPr>
            <p:cNvSpPr txBox="1"/>
            <p:nvPr/>
          </p:nvSpPr>
          <p:spPr>
            <a:xfrm>
              <a:off x="816353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52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0996F7-E7EA-1544-EDA1-B8334389F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A475668-8354-79CA-20A9-1796B142CC65}"/>
              </a:ext>
            </a:extLst>
          </p:cNvPr>
          <p:cNvGrpSpPr/>
          <p:nvPr/>
        </p:nvGrpSpPr>
        <p:grpSpPr>
          <a:xfrm>
            <a:off x="1419428" y="-87549"/>
            <a:ext cx="7540962" cy="3777637"/>
            <a:chOff x="1361873" y="205361"/>
            <a:chExt cx="7540962" cy="377763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5F90D7F8-5EC4-7165-CD70-FE0056158A09}"/>
                </a:ext>
              </a:extLst>
            </p:cNvPr>
            <p:cNvSpPr txBox="1"/>
            <p:nvPr/>
          </p:nvSpPr>
          <p:spPr>
            <a:xfrm>
              <a:off x="136187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97EBAA0D-AD85-99F0-181A-728C59DD838C}"/>
                </a:ext>
              </a:extLst>
            </p:cNvPr>
            <p:cNvSpPr txBox="1"/>
            <p:nvPr/>
          </p:nvSpPr>
          <p:spPr>
            <a:xfrm>
              <a:off x="4659549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6BC1354-B7B1-F311-A04D-C58EBBB5F61C}"/>
                </a:ext>
              </a:extLst>
            </p:cNvPr>
            <p:cNvSpPr txBox="1"/>
            <p:nvPr/>
          </p:nvSpPr>
          <p:spPr>
            <a:xfrm>
              <a:off x="813232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AA760DE-CEB2-39AB-4448-7A664BCCDE8E}"/>
                </a:ext>
              </a:extLst>
            </p:cNvPr>
            <p:cNvSpPr txBox="1"/>
            <p:nvPr/>
          </p:nvSpPr>
          <p:spPr>
            <a:xfrm>
              <a:off x="136187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EE09210-6E75-E09D-3219-7E222E068DEE}"/>
                </a:ext>
              </a:extLst>
            </p:cNvPr>
            <p:cNvSpPr txBox="1"/>
            <p:nvPr/>
          </p:nvSpPr>
          <p:spPr>
            <a:xfrm>
              <a:off x="4690759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B0E84AD-4F43-04D6-5779-BB79719CA5C4}"/>
                </a:ext>
              </a:extLst>
            </p:cNvPr>
            <p:cNvSpPr txBox="1"/>
            <p:nvPr/>
          </p:nvSpPr>
          <p:spPr>
            <a:xfrm>
              <a:off x="816353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17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44B8EF-10AA-614B-DEB4-860CEBF98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10F7170-8BA2-A317-DC40-87EE150D7B06}"/>
              </a:ext>
            </a:extLst>
          </p:cNvPr>
          <p:cNvSpPr txBox="1"/>
          <p:nvPr/>
        </p:nvSpPr>
        <p:spPr>
          <a:xfrm>
            <a:off x="3463047" y="476655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2C0C65-4DD2-21F9-3DAE-D9BADCABFAC4}"/>
              </a:ext>
            </a:extLst>
          </p:cNvPr>
          <p:cNvSpPr txBox="1"/>
          <p:nvPr/>
        </p:nvSpPr>
        <p:spPr>
          <a:xfrm>
            <a:off x="3547353" y="3429000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146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1695D0D-8214-3871-AC7B-4B3B1903B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t="28981" r="6489" b="29879"/>
          <a:stretch/>
        </p:blipFill>
        <p:spPr>
          <a:xfrm>
            <a:off x="154284" y="1916348"/>
            <a:ext cx="11889916" cy="3044438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AC06D25-2B29-B4F3-C745-3C87D847ECFA}"/>
              </a:ext>
            </a:extLst>
          </p:cNvPr>
          <p:cNvGrpSpPr/>
          <p:nvPr/>
        </p:nvGrpSpPr>
        <p:grpSpPr>
          <a:xfrm>
            <a:off x="505658" y="1993851"/>
            <a:ext cx="9153906" cy="398834"/>
            <a:chOff x="534841" y="1886846"/>
            <a:chExt cx="9153906" cy="398834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4A47470-1EBD-D686-C2B4-973B177A0764}"/>
                </a:ext>
              </a:extLst>
            </p:cNvPr>
            <p:cNvSpPr txBox="1"/>
            <p:nvPr/>
          </p:nvSpPr>
          <p:spPr>
            <a:xfrm>
              <a:off x="534841" y="1916348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83D49E7-6BDD-26FB-0585-80CE819D2F45}"/>
                </a:ext>
              </a:extLst>
            </p:cNvPr>
            <p:cNvSpPr txBox="1"/>
            <p:nvPr/>
          </p:nvSpPr>
          <p:spPr>
            <a:xfrm>
              <a:off x="3404681" y="1916348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BFC95B0-1086-926E-21E7-1562FCC6B13E}"/>
                </a:ext>
              </a:extLst>
            </p:cNvPr>
            <p:cNvSpPr txBox="1"/>
            <p:nvPr/>
          </p:nvSpPr>
          <p:spPr>
            <a:xfrm>
              <a:off x="6177063" y="1916348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29A07EF-C82C-9FA7-3A64-AC66CD57B3A0}"/>
                </a:ext>
              </a:extLst>
            </p:cNvPr>
            <p:cNvSpPr txBox="1"/>
            <p:nvPr/>
          </p:nvSpPr>
          <p:spPr>
            <a:xfrm>
              <a:off x="8949445" y="188684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34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836097A-1B50-9287-F07F-987FA96E8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86" y="161048"/>
            <a:ext cx="10045428" cy="66969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8335EB4-6E4E-A204-7D91-6B4AAC61276B}"/>
              </a:ext>
            </a:extLst>
          </p:cNvPr>
          <p:cNvSpPr txBox="1"/>
          <p:nvPr/>
        </p:nvSpPr>
        <p:spPr>
          <a:xfrm>
            <a:off x="1361873" y="132404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7F72405-2EEC-6E1E-9BE9-2C39BF5D5F15}"/>
              </a:ext>
            </a:extLst>
          </p:cNvPr>
          <p:cNvSpPr txBox="1"/>
          <p:nvPr/>
        </p:nvSpPr>
        <p:spPr>
          <a:xfrm>
            <a:off x="4659549" y="132404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7B23D5-73A9-190E-BDA7-CF8DB215B92E}"/>
              </a:ext>
            </a:extLst>
          </p:cNvPr>
          <p:cNvSpPr txBox="1"/>
          <p:nvPr/>
        </p:nvSpPr>
        <p:spPr>
          <a:xfrm>
            <a:off x="7957225" y="132404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94E9C7-D03E-B578-B56E-220B75D62AFD}"/>
              </a:ext>
            </a:extLst>
          </p:cNvPr>
          <p:cNvSpPr txBox="1"/>
          <p:nvPr/>
        </p:nvSpPr>
        <p:spPr>
          <a:xfrm>
            <a:off x="1361873" y="3356043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5E7B7CF-4BF9-74EC-EE15-228A5CA0BF8A}"/>
              </a:ext>
            </a:extLst>
          </p:cNvPr>
          <p:cNvSpPr txBox="1"/>
          <p:nvPr/>
        </p:nvSpPr>
        <p:spPr>
          <a:xfrm>
            <a:off x="4659549" y="3356043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D3590C-4FC2-2C30-BC87-EDC03184AE57}"/>
              </a:ext>
            </a:extLst>
          </p:cNvPr>
          <p:cNvSpPr txBox="1"/>
          <p:nvPr/>
        </p:nvSpPr>
        <p:spPr>
          <a:xfrm>
            <a:off x="7957225" y="3356043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7817070-BFCD-F0BC-A197-7D4FB506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86" y="234005"/>
            <a:ext cx="10045428" cy="669695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AD909DF-D617-35BE-3D2C-B5DAD6C4060E}"/>
              </a:ext>
            </a:extLst>
          </p:cNvPr>
          <p:cNvSpPr txBox="1"/>
          <p:nvPr/>
        </p:nvSpPr>
        <p:spPr>
          <a:xfrm>
            <a:off x="1361873" y="205361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3842495-2F16-66DA-F66C-E5AA3CF8B7D9}"/>
              </a:ext>
            </a:extLst>
          </p:cNvPr>
          <p:cNvSpPr txBox="1"/>
          <p:nvPr/>
        </p:nvSpPr>
        <p:spPr>
          <a:xfrm>
            <a:off x="4659549" y="205361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7BD7581-781E-F52D-C9B3-BE3AA28EB23D}"/>
              </a:ext>
            </a:extLst>
          </p:cNvPr>
          <p:cNvSpPr txBox="1"/>
          <p:nvPr/>
        </p:nvSpPr>
        <p:spPr>
          <a:xfrm>
            <a:off x="7957225" y="205361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DDF42F-C6FC-085B-5BF2-C835319D717B}"/>
              </a:ext>
            </a:extLst>
          </p:cNvPr>
          <p:cNvSpPr txBox="1"/>
          <p:nvPr/>
        </p:nvSpPr>
        <p:spPr>
          <a:xfrm>
            <a:off x="1361873" y="3429000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951A85-8AE8-2917-752E-2796C9FFEDBD}"/>
              </a:ext>
            </a:extLst>
          </p:cNvPr>
          <p:cNvSpPr txBox="1"/>
          <p:nvPr/>
        </p:nvSpPr>
        <p:spPr>
          <a:xfrm>
            <a:off x="4659549" y="3429000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BDB36E2-801F-99DD-75A7-6DD1E77EE112}"/>
              </a:ext>
            </a:extLst>
          </p:cNvPr>
          <p:cNvSpPr txBox="1"/>
          <p:nvPr/>
        </p:nvSpPr>
        <p:spPr>
          <a:xfrm>
            <a:off x="7957225" y="3429000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7859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852D4F-C5AA-E185-CF74-FAE29E83B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01" y="138889"/>
            <a:ext cx="9870332" cy="658022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C510271-A1DC-21D3-099C-B8DFD3D50DDB}"/>
              </a:ext>
            </a:extLst>
          </p:cNvPr>
          <p:cNvGrpSpPr/>
          <p:nvPr/>
        </p:nvGrpSpPr>
        <p:grpSpPr>
          <a:xfrm>
            <a:off x="1322962" y="20695"/>
            <a:ext cx="7334654" cy="3592971"/>
            <a:chOff x="1361873" y="205361"/>
            <a:chExt cx="7334654" cy="3592971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569742DF-426D-F939-1E03-4086FA548BE7}"/>
                </a:ext>
              </a:extLst>
            </p:cNvPr>
            <p:cNvSpPr txBox="1"/>
            <p:nvPr/>
          </p:nvSpPr>
          <p:spPr>
            <a:xfrm>
              <a:off x="136187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4B59FA2-6924-D81E-ABEC-E1E37E0545C8}"/>
                </a:ext>
              </a:extLst>
            </p:cNvPr>
            <p:cNvSpPr txBox="1"/>
            <p:nvPr/>
          </p:nvSpPr>
          <p:spPr>
            <a:xfrm>
              <a:off x="4659549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F0DF4DC-68B4-7594-D881-795EC9A59602}"/>
                </a:ext>
              </a:extLst>
            </p:cNvPr>
            <p:cNvSpPr txBox="1"/>
            <p:nvPr/>
          </p:nvSpPr>
          <p:spPr>
            <a:xfrm>
              <a:off x="7957225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E3F1FE8-7454-5827-5702-C30F9AD51769}"/>
                </a:ext>
              </a:extLst>
            </p:cNvPr>
            <p:cNvSpPr txBox="1"/>
            <p:nvPr/>
          </p:nvSpPr>
          <p:spPr>
            <a:xfrm>
              <a:off x="1361873" y="3429000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5320A0-2D8D-97C5-BB0A-7D3BDD9EC056}"/>
                </a:ext>
              </a:extLst>
            </p:cNvPr>
            <p:cNvSpPr txBox="1"/>
            <p:nvPr/>
          </p:nvSpPr>
          <p:spPr>
            <a:xfrm>
              <a:off x="4659549" y="3429000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9CDF264-8638-DDEB-D7E0-8F03B22AE464}"/>
                </a:ext>
              </a:extLst>
            </p:cNvPr>
            <p:cNvSpPr txBox="1"/>
            <p:nvPr/>
          </p:nvSpPr>
          <p:spPr>
            <a:xfrm>
              <a:off x="7957225" y="3429000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00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D13768-0081-1581-0F18-20D0B66C0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36" y="0"/>
            <a:ext cx="10287000" cy="68580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33B3A5-C5D5-2CE8-36A4-9E9F285941D0}"/>
              </a:ext>
            </a:extLst>
          </p:cNvPr>
          <p:cNvGrpSpPr/>
          <p:nvPr/>
        </p:nvGrpSpPr>
        <p:grpSpPr>
          <a:xfrm>
            <a:off x="1507787" y="0"/>
            <a:ext cx="7365864" cy="3777637"/>
            <a:chOff x="1361873" y="205361"/>
            <a:chExt cx="7365864" cy="377763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4409CC7-467A-E2FF-3399-E296388F3B93}"/>
                </a:ext>
              </a:extLst>
            </p:cNvPr>
            <p:cNvSpPr txBox="1"/>
            <p:nvPr/>
          </p:nvSpPr>
          <p:spPr>
            <a:xfrm>
              <a:off x="136187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F088DCC7-47C9-425F-36D1-2A519FFD1F35}"/>
                </a:ext>
              </a:extLst>
            </p:cNvPr>
            <p:cNvSpPr txBox="1"/>
            <p:nvPr/>
          </p:nvSpPr>
          <p:spPr>
            <a:xfrm>
              <a:off x="4659549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B6BD6C0-FB46-7BA9-86DD-06A915A39FD3}"/>
                </a:ext>
              </a:extLst>
            </p:cNvPr>
            <p:cNvSpPr txBox="1"/>
            <p:nvPr/>
          </p:nvSpPr>
          <p:spPr>
            <a:xfrm>
              <a:off x="7957225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2F7A1FE-8181-A92D-A921-AA3D02776194}"/>
                </a:ext>
              </a:extLst>
            </p:cNvPr>
            <p:cNvSpPr txBox="1"/>
            <p:nvPr/>
          </p:nvSpPr>
          <p:spPr>
            <a:xfrm>
              <a:off x="136187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28FEB6A-5451-AE2F-40C6-2673674ADB79}"/>
                </a:ext>
              </a:extLst>
            </p:cNvPr>
            <p:cNvSpPr txBox="1"/>
            <p:nvPr/>
          </p:nvSpPr>
          <p:spPr>
            <a:xfrm>
              <a:off x="4690759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BF2D14B-F7BB-C67E-A3AF-909951569AD6}"/>
                </a:ext>
              </a:extLst>
            </p:cNvPr>
            <p:cNvSpPr txBox="1"/>
            <p:nvPr/>
          </p:nvSpPr>
          <p:spPr>
            <a:xfrm>
              <a:off x="7988435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42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2E6F98F-C838-F0F5-590B-3AF61618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EA85B9F-C37A-25FF-B08D-E179B17ED621}"/>
              </a:ext>
            </a:extLst>
          </p:cNvPr>
          <p:cNvGrpSpPr/>
          <p:nvPr/>
        </p:nvGrpSpPr>
        <p:grpSpPr>
          <a:xfrm>
            <a:off x="1274324" y="0"/>
            <a:ext cx="7540962" cy="3777637"/>
            <a:chOff x="1361873" y="205361"/>
            <a:chExt cx="7540962" cy="377763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81B7A71-4D48-5A9C-D293-BFE151397B9B}"/>
                </a:ext>
              </a:extLst>
            </p:cNvPr>
            <p:cNvSpPr txBox="1"/>
            <p:nvPr/>
          </p:nvSpPr>
          <p:spPr>
            <a:xfrm>
              <a:off x="136187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C7AF582-7E07-0758-C357-6A47CC937F9B}"/>
                </a:ext>
              </a:extLst>
            </p:cNvPr>
            <p:cNvSpPr txBox="1"/>
            <p:nvPr/>
          </p:nvSpPr>
          <p:spPr>
            <a:xfrm>
              <a:off x="4659549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EAD63B5-2064-C20F-0510-CC6C1393825E}"/>
                </a:ext>
              </a:extLst>
            </p:cNvPr>
            <p:cNvSpPr txBox="1"/>
            <p:nvPr/>
          </p:nvSpPr>
          <p:spPr>
            <a:xfrm>
              <a:off x="813232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B4FE612-D2EA-C6C1-CBC1-CCAEC1C9E8AF}"/>
                </a:ext>
              </a:extLst>
            </p:cNvPr>
            <p:cNvSpPr txBox="1"/>
            <p:nvPr/>
          </p:nvSpPr>
          <p:spPr>
            <a:xfrm>
              <a:off x="136187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2F2130-9679-F595-B3DE-5FC12AE33D56}"/>
                </a:ext>
              </a:extLst>
            </p:cNvPr>
            <p:cNvSpPr txBox="1"/>
            <p:nvPr/>
          </p:nvSpPr>
          <p:spPr>
            <a:xfrm>
              <a:off x="4690759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FC4D202-D673-9E0F-3DE9-F916B6C87B75}"/>
                </a:ext>
              </a:extLst>
            </p:cNvPr>
            <p:cNvSpPr txBox="1"/>
            <p:nvPr/>
          </p:nvSpPr>
          <p:spPr>
            <a:xfrm>
              <a:off x="816353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03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5DDEDD-439D-27D4-8596-449106F10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1" y="0"/>
            <a:ext cx="10287000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F3BA761-AA73-3E87-2560-55A465B8D0E2}"/>
              </a:ext>
            </a:extLst>
          </p:cNvPr>
          <p:cNvGrpSpPr/>
          <p:nvPr/>
        </p:nvGrpSpPr>
        <p:grpSpPr>
          <a:xfrm>
            <a:off x="1030321" y="0"/>
            <a:ext cx="7540962" cy="3777637"/>
            <a:chOff x="1361873" y="205361"/>
            <a:chExt cx="7540962" cy="3777637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2423352-31B8-0461-A219-CB36A5DC0A41}"/>
                </a:ext>
              </a:extLst>
            </p:cNvPr>
            <p:cNvSpPr txBox="1"/>
            <p:nvPr/>
          </p:nvSpPr>
          <p:spPr>
            <a:xfrm>
              <a:off x="136187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D8BE7B9-76C7-00EE-46A8-0D9E9B4D7396}"/>
                </a:ext>
              </a:extLst>
            </p:cNvPr>
            <p:cNvSpPr txBox="1"/>
            <p:nvPr/>
          </p:nvSpPr>
          <p:spPr>
            <a:xfrm>
              <a:off x="4659549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5BFA5C8-8806-C129-E2EC-B1A2EDED0525}"/>
                </a:ext>
              </a:extLst>
            </p:cNvPr>
            <p:cNvSpPr txBox="1"/>
            <p:nvPr/>
          </p:nvSpPr>
          <p:spPr>
            <a:xfrm>
              <a:off x="813232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2369B5B-0F5A-D2DD-F37A-DEAF89AE379B}"/>
                </a:ext>
              </a:extLst>
            </p:cNvPr>
            <p:cNvSpPr txBox="1"/>
            <p:nvPr/>
          </p:nvSpPr>
          <p:spPr>
            <a:xfrm>
              <a:off x="136187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33174E9-FBF4-8D6A-3C2F-5D3BB357EBA1}"/>
                </a:ext>
              </a:extLst>
            </p:cNvPr>
            <p:cNvSpPr txBox="1"/>
            <p:nvPr/>
          </p:nvSpPr>
          <p:spPr>
            <a:xfrm>
              <a:off x="4690759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026975E-0648-AC7F-B59D-BA283CF32D2F}"/>
                </a:ext>
              </a:extLst>
            </p:cNvPr>
            <p:cNvSpPr txBox="1"/>
            <p:nvPr/>
          </p:nvSpPr>
          <p:spPr>
            <a:xfrm>
              <a:off x="816353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92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7CFB12-B180-3DA1-01CD-7DFD70E7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1" y="135106"/>
            <a:ext cx="10084340" cy="6722894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A99BCD5-0E27-BD9D-9C27-17D9C40B6CD5}"/>
              </a:ext>
            </a:extLst>
          </p:cNvPr>
          <p:cNvGrpSpPr/>
          <p:nvPr/>
        </p:nvGrpSpPr>
        <p:grpSpPr>
          <a:xfrm>
            <a:off x="1069231" y="0"/>
            <a:ext cx="7540962" cy="3777637"/>
            <a:chOff x="1361873" y="205361"/>
            <a:chExt cx="7540962" cy="377763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C2FDD51-7BB4-A008-1ED8-A97BBC0E8153}"/>
                </a:ext>
              </a:extLst>
            </p:cNvPr>
            <p:cNvSpPr txBox="1"/>
            <p:nvPr/>
          </p:nvSpPr>
          <p:spPr>
            <a:xfrm>
              <a:off x="136187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14117B-2B61-E255-FF72-52DA820DF085}"/>
                </a:ext>
              </a:extLst>
            </p:cNvPr>
            <p:cNvSpPr txBox="1"/>
            <p:nvPr/>
          </p:nvSpPr>
          <p:spPr>
            <a:xfrm>
              <a:off x="4659549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4875285-19D3-49B6-84AC-AFD9814F091F}"/>
                </a:ext>
              </a:extLst>
            </p:cNvPr>
            <p:cNvSpPr txBox="1"/>
            <p:nvPr/>
          </p:nvSpPr>
          <p:spPr>
            <a:xfrm>
              <a:off x="8132323" y="20536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0B0F0D1-BDF9-FEBE-18C5-E289BF580B60}"/>
                </a:ext>
              </a:extLst>
            </p:cNvPr>
            <p:cNvSpPr txBox="1"/>
            <p:nvPr/>
          </p:nvSpPr>
          <p:spPr>
            <a:xfrm>
              <a:off x="136187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79BDB21-374B-3016-3263-40F2812E1856}"/>
                </a:ext>
              </a:extLst>
            </p:cNvPr>
            <p:cNvSpPr txBox="1"/>
            <p:nvPr/>
          </p:nvSpPr>
          <p:spPr>
            <a:xfrm>
              <a:off x="4690759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89723A0-2018-C979-7AEB-A7425523B125}"/>
                </a:ext>
              </a:extLst>
            </p:cNvPr>
            <p:cNvSpPr txBox="1"/>
            <p:nvPr/>
          </p:nvSpPr>
          <p:spPr>
            <a:xfrm>
              <a:off x="8163533" y="361366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66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Sujeni Ragavan</dc:creator>
  <cp:lastModifiedBy>Sujeni Ragavan</cp:lastModifiedBy>
  <cp:revision>13</cp:revision>
  <dcterms:created xsi:type="dcterms:W3CDTF">2023-02-04T17:20:06Z</dcterms:created>
  <dcterms:modified xsi:type="dcterms:W3CDTF">2023-02-04T23:21:25Z</dcterms:modified>
</cp:coreProperties>
</file>