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1AD63-66BC-45EB-B508-3FC7B49B1547}" v="5" dt="2024-09-28T07:52:45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ifer Y" userId="4e692c275c1f7e25" providerId="LiveId" clId="{C0C1AD63-66BC-45EB-B508-3FC7B49B1547}"/>
    <pc:docChg chg="custSel addSld modSld">
      <pc:chgData name="Jenifer Y" userId="4e692c275c1f7e25" providerId="LiveId" clId="{C0C1AD63-66BC-45EB-B508-3FC7B49B1547}" dt="2024-09-28T07:59:15.544" v="1989" actId="114"/>
      <pc:docMkLst>
        <pc:docMk/>
      </pc:docMkLst>
      <pc:sldChg chg="modSp mod">
        <pc:chgData name="Jenifer Y" userId="4e692c275c1f7e25" providerId="LiveId" clId="{C0C1AD63-66BC-45EB-B508-3FC7B49B1547}" dt="2024-09-28T06:18:25.202" v="1252"/>
        <pc:sldMkLst>
          <pc:docMk/>
          <pc:sldMk cId="911356384" sldId="256"/>
        </pc:sldMkLst>
        <pc:spChg chg="mod">
          <ac:chgData name="Jenifer Y" userId="4e692c275c1f7e25" providerId="LiveId" clId="{C0C1AD63-66BC-45EB-B508-3FC7B49B1547}" dt="2024-09-28T06:18:25.202" v="1252"/>
          <ac:spMkLst>
            <pc:docMk/>
            <pc:sldMk cId="911356384" sldId="256"/>
            <ac:spMk id="3" creationId="{E1193C9A-9EF8-8170-96F6-DC17FCE70EE3}"/>
          </ac:spMkLst>
        </pc:spChg>
      </pc:sldChg>
      <pc:sldChg chg="modSp mod">
        <pc:chgData name="Jenifer Y" userId="4e692c275c1f7e25" providerId="LiveId" clId="{C0C1AD63-66BC-45EB-B508-3FC7B49B1547}" dt="2024-09-28T05:33:21.030" v="90" actId="113"/>
        <pc:sldMkLst>
          <pc:docMk/>
          <pc:sldMk cId="2785141471" sldId="258"/>
        </pc:sldMkLst>
        <pc:spChg chg="mod">
          <ac:chgData name="Jenifer Y" userId="4e692c275c1f7e25" providerId="LiveId" clId="{C0C1AD63-66BC-45EB-B508-3FC7B49B1547}" dt="2024-09-28T05:33:21.030" v="90" actId="113"/>
          <ac:spMkLst>
            <pc:docMk/>
            <pc:sldMk cId="2785141471" sldId="258"/>
            <ac:spMk id="3" creationId="{4897A1D4-64D9-7C28-A4C3-98460713C053}"/>
          </ac:spMkLst>
        </pc:spChg>
      </pc:sldChg>
      <pc:sldChg chg="modSp new mod">
        <pc:chgData name="Jenifer Y" userId="4e692c275c1f7e25" providerId="LiveId" clId="{C0C1AD63-66BC-45EB-B508-3FC7B49B1547}" dt="2024-09-28T05:44:47.161" v="767" actId="20577"/>
        <pc:sldMkLst>
          <pc:docMk/>
          <pc:sldMk cId="3964886999" sldId="259"/>
        </pc:sldMkLst>
        <pc:spChg chg="mod">
          <ac:chgData name="Jenifer Y" userId="4e692c275c1f7e25" providerId="LiveId" clId="{C0C1AD63-66BC-45EB-B508-3FC7B49B1547}" dt="2024-09-28T05:34:50.733" v="126" actId="14100"/>
          <ac:spMkLst>
            <pc:docMk/>
            <pc:sldMk cId="3964886999" sldId="259"/>
            <ac:spMk id="2" creationId="{87EE4CD5-3341-2324-CEE8-9CBD79911899}"/>
          </ac:spMkLst>
        </pc:spChg>
        <pc:spChg chg="mod">
          <ac:chgData name="Jenifer Y" userId="4e692c275c1f7e25" providerId="LiveId" clId="{C0C1AD63-66BC-45EB-B508-3FC7B49B1547}" dt="2024-09-28T05:44:47.161" v="767" actId="20577"/>
          <ac:spMkLst>
            <pc:docMk/>
            <pc:sldMk cId="3964886999" sldId="259"/>
            <ac:spMk id="3" creationId="{A3A457E2-4D00-C58D-B625-05E845D39006}"/>
          </ac:spMkLst>
        </pc:spChg>
      </pc:sldChg>
      <pc:sldChg chg="modSp new mod">
        <pc:chgData name="Jenifer Y" userId="4e692c275c1f7e25" providerId="LiveId" clId="{C0C1AD63-66BC-45EB-B508-3FC7B49B1547}" dt="2024-09-28T06:00:24.320" v="1018" actId="1076"/>
        <pc:sldMkLst>
          <pc:docMk/>
          <pc:sldMk cId="350876452" sldId="260"/>
        </pc:sldMkLst>
        <pc:spChg chg="mod">
          <ac:chgData name="Jenifer Y" userId="4e692c275c1f7e25" providerId="LiveId" clId="{C0C1AD63-66BC-45EB-B508-3FC7B49B1547}" dt="2024-09-28T05:50:01.251" v="805" actId="1076"/>
          <ac:spMkLst>
            <pc:docMk/>
            <pc:sldMk cId="350876452" sldId="260"/>
            <ac:spMk id="2" creationId="{E58F8B9F-F957-73FF-204A-665B733708E1}"/>
          </ac:spMkLst>
        </pc:spChg>
        <pc:spChg chg="mod">
          <ac:chgData name="Jenifer Y" userId="4e692c275c1f7e25" providerId="LiveId" clId="{C0C1AD63-66BC-45EB-B508-3FC7B49B1547}" dt="2024-09-28T06:00:24.320" v="1018" actId="1076"/>
          <ac:spMkLst>
            <pc:docMk/>
            <pc:sldMk cId="350876452" sldId="260"/>
            <ac:spMk id="3" creationId="{96E43D8C-C81D-9AF6-AF4E-13135010FBFF}"/>
          </ac:spMkLst>
        </pc:spChg>
      </pc:sldChg>
      <pc:sldChg chg="modSp new mod">
        <pc:chgData name="Jenifer Y" userId="4e692c275c1f7e25" providerId="LiveId" clId="{C0C1AD63-66BC-45EB-B508-3FC7B49B1547}" dt="2024-09-28T06:09:05.722" v="1065" actId="5793"/>
        <pc:sldMkLst>
          <pc:docMk/>
          <pc:sldMk cId="4129809712" sldId="261"/>
        </pc:sldMkLst>
        <pc:spChg chg="mod">
          <ac:chgData name="Jenifer Y" userId="4e692c275c1f7e25" providerId="LiveId" clId="{C0C1AD63-66BC-45EB-B508-3FC7B49B1547}" dt="2024-09-28T06:03:24.509" v="1054" actId="1076"/>
          <ac:spMkLst>
            <pc:docMk/>
            <pc:sldMk cId="4129809712" sldId="261"/>
            <ac:spMk id="2" creationId="{762C8592-6385-D9F7-BE0E-3396C738EA2B}"/>
          </ac:spMkLst>
        </pc:spChg>
        <pc:spChg chg="mod">
          <ac:chgData name="Jenifer Y" userId="4e692c275c1f7e25" providerId="LiveId" clId="{C0C1AD63-66BC-45EB-B508-3FC7B49B1547}" dt="2024-09-28T06:09:05.722" v="1065" actId="5793"/>
          <ac:spMkLst>
            <pc:docMk/>
            <pc:sldMk cId="4129809712" sldId="261"/>
            <ac:spMk id="3" creationId="{1BBC0DE0-8329-C595-5082-BCAB7757B4ED}"/>
          </ac:spMkLst>
        </pc:spChg>
      </pc:sldChg>
      <pc:sldChg chg="modSp new mod">
        <pc:chgData name="Jenifer Y" userId="4e692c275c1f7e25" providerId="LiveId" clId="{C0C1AD63-66BC-45EB-B508-3FC7B49B1547}" dt="2024-09-28T06:13:35.937" v="1205" actId="1076"/>
        <pc:sldMkLst>
          <pc:docMk/>
          <pc:sldMk cId="155111008" sldId="262"/>
        </pc:sldMkLst>
        <pc:spChg chg="mod">
          <ac:chgData name="Jenifer Y" userId="4e692c275c1f7e25" providerId="LiveId" clId="{C0C1AD63-66BC-45EB-B508-3FC7B49B1547}" dt="2024-09-28T06:10:56.517" v="1111" actId="115"/>
          <ac:spMkLst>
            <pc:docMk/>
            <pc:sldMk cId="155111008" sldId="262"/>
            <ac:spMk id="2" creationId="{B69E96D0-E2DE-2B79-8E5C-D77902483E89}"/>
          </ac:spMkLst>
        </pc:spChg>
        <pc:spChg chg="mod">
          <ac:chgData name="Jenifer Y" userId="4e692c275c1f7e25" providerId="LiveId" clId="{C0C1AD63-66BC-45EB-B508-3FC7B49B1547}" dt="2024-09-28T06:13:35.937" v="1205" actId="1076"/>
          <ac:spMkLst>
            <pc:docMk/>
            <pc:sldMk cId="155111008" sldId="262"/>
            <ac:spMk id="3" creationId="{7BFA3213-09C0-6287-009B-8E1AD0A56E45}"/>
          </ac:spMkLst>
        </pc:spChg>
      </pc:sldChg>
      <pc:sldChg chg="modSp new mod">
        <pc:chgData name="Jenifer Y" userId="4e692c275c1f7e25" providerId="LiveId" clId="{C0C1AD63-66BC-45EB-B508-3FC7B49B1547}" dt="2024-09-28T06:29:15.872" v="1429" actId="27636"/>
        <pc:sldMkLst>
          <pc:docMk/>
          <pc:sldMk cId="2227507045" sldId="263"/>
        </pc:sldMkLst>
        <pc:spChg chg="mod">
          <ac:chgData name="Jenifer Y" userId="4e692c275c1f7e25" providerId="LiveId" clId="{C0C1AD63-66BC-45EB-B508-3FC7B49B1547}" dt="2024-09-28T06:15:32.774" v="1230" actId="14100"/>
          <ac:spMkLst>
            <pc:docMk/>
            <pc:sldMk cId="2227507045" sldId="263"/>
            <ac:spMk id="2" creationId="{6017B2D4-8BB3-D9CE-2492-15BAF1F7665F}"/>
          </ac:spMkLst>
        </pc:spChg>
        <pc:spChg chg="mod">
          <ac:chgData name="Jenifer Y" userId="4e692c275c1f7e25" providerId="LiveId" clId="{C0C1AD63-66BC-45EB-B508-3FC7B49B1547}" dt="2024-09-28T06:29:15.872" v="1429" actId="27636"/>
          <ac:spMkLst>
            <pc:docMk/>
            <pc:sldMk cId="2227507045" sldId="263"/>
            <ac:spMk id="3" creationId="{C8042004-28F0-CD3F-4FB1-D068264F798F}"/>
          </ac:spMkLst>
        </pc:spChg>
      </pc:sldChg>
      <pc:sldChg chg="modSp new mod">
        <pc:chgData name="Jenifer Y" userId="4e692c275c1f7e25" providerId="LiveId" clId="{C0C1AD63-66BC-45EB-B508-3FC7B49B1547}" dt="2024-09-28T07:48:16.619" v="1567" actId="255"/>
        <pc:sldMkLst>
          <pc:docMk/>
          <pc:sldMk cId="554280273" sldId="264"/>
        </pc:sldMkLst>
        <pc:spChg chg="mod">
          <ac:chgData name="Jenifer Y" userId="4e692c275c1f7e25" providerId="LiveId" clId="{C0C1AD63-66BC-45EB-B508-3FC7B49B1547}" dt="2024-09-28T06:31:55.211" v="1446" actId="122"/>
          <ac:spMkLst>
            <pc:docMk/>
            <pc:sldMk cId="554280273" sldId="264"/>
            <ac:spMk id="2" creationId="{C31EA1DF-E2D5-F898-EEB4-9310646EAD3E}"/>
          </ac:spMkLst>
        </pc:spChg>
        <pc:spChg chg="mod">
          <ac:chgData name="Jenifer Y" userId="4e692c275c1f7e25" providerId="LiveId" clId="{C0C1AD63-66BC-45EB-B508-3FC7B49B1547}" dt="2024-09-28T07:48:16.619" v="1567" actId="255"/>
          <ac:spMkLst>
            <pc:docMk/>
            <pc:sldMk cId="554280273" sldId="264"/>
            <ac:spMk id="3" creationId="{89A5C523-81C3-7355-1AFD-33CFBE68B029}"/>
          </ac:spMkLst>
        </pc:spChg>
      </pc:sldChg>
      <pc:sldChg chg="addSp modSp new mod">
        <pc:chgData name="Jenifer Y" userId="4e692c275c1f7e25" providerId="LiveId" clId="{C0C1AD63-66BC-45EB-B508-3FC7B49B1547}" dt="2024-09-28T07:51:04.896" v="1589" actId="1076"/>
        <pc:sldMkLst>
          <pc:docMk/>
          <pc:sldMk cId="925771944" sldId="265"/>
        </pc:sldMkLst>
        <pc:spChg chg="mod">
          <ac:chgData name="Jenifer Y" userId="4e692c275c1f7e25" providerId="LiveId" clId="{C0C1AD63-66BC-45EB-B508-3FC7B49B1547}" dt="2024-09-28T07:49:53.999" v="1579" actId="14100"/>
          <ac:spMkLst>
            <pc:docMk/>
            <pc:sldMk cId="925771944" sldId="265"/>
            <ac:spMk id="2" creationId="{2BB6D1D8-9875-EEA8-7550-725C0985C254}"/>
          </ac:spMkLst>
        </pc:spChg>
        <pc:graphicFrameChg chg="add mod modGraphic">
          <ac:chgData name="Jenifer Y" userId="4e692c275c1f7e25" providerId="LiveId" clId="{C0C1AD63-66BC-45EB-B508-3FC7B49B1547}" dt="2024-09-28T07:50:26.747" v="1587" actId="14100"/>
          <ac:graphicFrameMkLst>
            <pc:docMk/>
            <pc:sldMk cId="925771944" sldId="265"/>
            <ac:graphicFrameMk id="4" creationId="{0147431F-B02E-6F54-002F-168400231A21}"/>
          </ac:graphicFrameMkLst>
        </pc:graphicFrameChg>
        <pc:picChg chg="add mod">
          <ac:chgData name="Jenifer Y" userId="4e692c275c1f7e25" providerId="LiveId" clId="{C0C1AD63-66BC-45EB-B508-3FC7B49B1547}" dt="2024-09-28T07:51:04.896" v="1589" actId="1076"/>
          <ac:picMkLst>
            <pc:docMk/>
            <pc:sldMk cId="925771944" sldId="265"/>
            <ac:picMk id="6" creationId="{577AAF29-649A-5ACB-3BDD-1E247126BEA8}"/>
          </ac:picMkLst>
        </pc:picChg>
      </pc:sldChg>
      <pc:sldChg chg="addSp modSp new mod">
        <pc:chgData name="Jenifer Y" userId="4e692c275c1f7e25" providerId="LiveId" clId="{C0C1AD63-66BC-45EB-B508-3FC7B49B1547}" dt="2024-09-28T07:53:01.966" v="1601" actId="14100"/>
        <pc:sldMkLst>
          <pc:docMk/>
          <pc:sldMk cId="60480575" sldId="266"/>
        </pc:sldMkLst>
        <pc:graphicFrameChg chg="add mod">
          <ac:chgData name="Jenifer Y" userId="4e692c275c1f7e25" providerId="LiveId" clId="{C0C1AD63-66BC-45EB-B508-3FC7B49B1547}" dt="2024-09-28T07:53:01.966" v="1601" actId="14100"/>
          <ac:graphicFrameMkLst>
            <pc:docMk/>
            <pc:sldMk cId="60480575" sldId="266"/>
            <ac:graphicFrameMk id="4" creationId="{F09762F7-0555-B022-05EB-94540BB89A1B}"/>
          </ac:graphicFrameMkLst>
        </pc:graphicFrameChg>
      </pc:sldChg>
      <pc:sldChg chg="modSp add mod">
        <pc:chgData name="Jenifer Y" userId="4e692c275c1f7e25" providerId="LiveId" clId="{C0C1AD63-66BC-45EB-B508-3FC7B49B1547}" dt="2024-09-28T07:59:15.544" v="1989" actId="114"/>
        <pc:sldMkLst>
          <pc:docMk/>
          <pc:sldMk cId="2167069925" sldId="267"/>
        </pc:sldMkLst>
        <pc:spChg chg="mod">
          <ac:chgData name="Jenifer Y" userId="4e692c275c1f7e25" providerId="LiveId" clId="{C0C1AD63-66BC-45EB-B508-3FC7B49B1547}" dt="2024-09-28T07:54:15.038" v="1625" actId="14100"/>
          <ac:spMkLst>
            <pc:docMk/>
            <pc:sldMk cId="2167069925" sldId="267"/>
            <ac:spMk id="2" creationId="{AFC96A34-E2FD-93C1-06C6-4CF4C831EA23}"/>
          </ac:spMkLst>
        </pc:spChg>
        <pc:spChg chg="mod">
          <ac:chgData name="Jenifer Y" userId="4e692c275c1f7e25" providerId="LiveId" clId="{C0C1AD63-66BC-45EB-B508-3FC7B49B1547}" dt="2024-09-28T07:59:15.544" v="1989" actId="114"/>
          <ac:spMkLst>
            <pc:docMk/>
            <pc:sldMk cId="2167069925" sldId="267"/>
            <ac:spMk id="3" creationId="{1F957EBD-62B7-1246-CB62-698A3D6A56D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692c275c1f7e25/Documents/naan%20mudhalvan%20exce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excel project.xlsx]Sheet7!PivotTable5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SALARY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Sheet7!$B$5:$B$15</c:f>
              <c:numCache>
                <c:formatCode>General</c:formatCode>
                <c:ptCount val="10"/>
                <c:pt idx="0">
                  <c:v>349332.2</c:v>
                </c:pt>
                <c:pt idx="1">
                  <c:v>61624.77</c:v>
                </c:pt>
                <c:pt idx="2">
                  <c:v>208360.35</c:v>
                </c:pt>
                <c:pt idx="3">
                  <c:v>270480.25</c:v>
                </c:pt>
                <c:pt idx="4">
                  <c:v>276473.77</c:v>
                </c:pt>
                <c:pt idx="5">
                  <c:v>74279.009999999995</c:v>
                </c:pt>
                <c:pt idx="6">
                  <c:v>131055.87</c:v>
                </c:pt>
                <c:pt idx="7">
                  <c:v>208028.03000000003</c:v>
                </c:pt>
                <c:pt idx="8">
                  <c:v>196694.84000000003</c:v>
                </c:pt>
                <c:pt idx="9">
                  <c:v>71570.990000000005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0-4612-A0BA-E211D9B068AD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LOW SALARY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Sheet7!$C$5:$C$15</c:f>
              <c:numCache>
                <c:formatCode>General</c:formatCode>
                <c:ptCount val="10"/>
                <c:pt idx="0">
                  <c:v>36547.58</c:v>
                </c:pt>
                <c:pt idx="1">
                  <c:v>76505.98000000001</c:v>
                </c:pt>
                <c:pt idx="2">
                  <c:v>35943.620000000003</c:v>
                </c:pt>
                <c:pt idx="3">
                  <c:v>69178.87</c:v>
                </c:pt>
                <c:pt idx="4">
                  <c:v>108117.72</c:v>
                </c:pt>
                <c:pt idx="5">
                  <c:v>67861.61</c:v>
                </c:pt>
                <c:pt idx="6">
                  <c:v>71727.64</c:v>
                </c:pt>
                <c:pt idx="7">
                  <c:v>31172.77</c:v>
                </c:pt>
                <c:pt idx="8">
                  <c:v>66036.13</c:v>
                </c:pt>
                <c:pt idx="9">
                  <c:v>75804.7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0-4612-A0BA-E211D9B068AD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MODERATE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Sheet7!$D$5:$D$15</c:f>
              <c:numCache>
                <c:formatCode>General</c:formatCode>
                <c:ptCount val="10"/>
                <c:pt idx="0">
                  <c:v>309659.98</c:v>
                </c:pt>
                <c:pt idx="1">
                  <c:v>141547.37</c:v>
                </c:pt>
                <c:pt idx="2">
                  <c:v>50310.09</c:v>
                </c:pt>
                <c:pt idx="3">
                  <c:v>40753.54</c:v>
                </c:pt>
                <c:pt idx="4">
                  <c:v>40445.29</c:v>
                </c:pt>
                <c:pt idx="5">
                  <c:v>207079.53</c:v>
                </c:pt>
                <c:pt idx="6">
                  <c:v>41934.71</c:v>
                </c:pt>
                <c:pt idx="7">
                  <c:v>132123.10999999999</c:v>
                </c:pt>
                <c:pt idx="8">
                  <c:v>177452.3</c:v>
                </c:pt>
                <c:pt idx="9">
                  <c:v>223644.71000000002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D0-4612-A0BA-E211D9B068AD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Sheet7!$E$5:$E$15</c:f>
              <c:numCache>
                <c:formatCode>General</c:formatCode>
                <c:ptCount val="10"/>
                <c:pt idx="0">
                  <c:v>573406.41999999993</c:v>
                </c:pt>
                <c:pt idx="1">
                  <c:v>720714.10000000009</c:v>
                </c:pt>
                <c:pt idx="2">
                  <c:v>439710.33</c:v>
                </c:pt>
                <c:pt idx="3">
                  <c:v>271441.52</c:v>
                </c:pt>
                <c:pt idx="4">
                  <c:v>927183.45</c:v>
                </c:pt>
                <c:pt idx="5">
                  <c:v>458340.76</c:v>
                </c:pt>
                <c:pt idx="6">
                  <c:v>349307.37</c:v>
                </c:pt>
                <c:pt idx="7">
                  <c:v>869065.47</c:v>
                </c:pt>
                <c:pt idx="8">
                  <c:v>463436.97</c:v>
                </c:pt>
                <c:pt idx="9">
                  <c:v>1100267.07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D0-4612-A0BA-E211D9B068A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9683087"/>
        <c:axId val="179683567"/>
      </c:barChart>
      <c:catAx>
        <c:axId val="17968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83567"/>
        <c:crosses val="autoZero"/>
        <c:auto val="1"/>
        <c:lblAlgn val="ctr"/>
        <c:lblOffset val="100"/>
        <c:noMultiLvlLbl val="0"/>
      </c:catAx>
      <c:valAx>
        <c:axId val="17968356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9683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6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61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37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1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7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8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0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8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9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8DBB-485F-74E3-E3C8-E0AAD730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038" y="0"/>
            <a:ext cx="8327923" cy="1012723"/>
          </a:xfrm>
        </p:spPr>
        <p:txBody>
          <a:bodyPr>
            <a:normAutofit/>
          </a:bodyPr>
          <a:lstStyle/>
          <a:p>
            <a:r>
              <a:rPr lang="en-IN" sz="3200" b="1" i="1" dirty="0">
                <a:latin typeface="Arial Black" panose="020B0A04020102020204" pitchFamily="34" charset="0"/>
              </a:rPr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93C9A-9EF8-8170-96F6-DC17FCE70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7728"/>
            <a:ext cx="9144000" cy="3559277"/>
          </a:xfrm>
        </p:spPr>
        <p:txBody>
          <a:bodyPr/>
          <a:lstStyle/>
          <a:p>
            <a:pPr algn="l"/>
            <a:r>
              <a:rPr lang="en-IN" b="1" i="1" dirty="0">
                <a:latin typeface="Aptos" panose="020B0004020202020204" pitchFamily="34" charset="0"/>
              </a:rPr>
              <a:t>Student Name : </a:t>
            </a:r>
            <a:r>
              <a:rPr lang="en-IN" b="1" i="1" dirty="0" err="1">
                <a:latin typeface="Aptos" panose="020B0004020202020204" pitchFamily="34" charset="0"/>
              </a:rPr>
              <a:t>Jenifer.Y</a:t>
            </a:r>
            <a:endParaRPr lang="en-IN" b="1" i="1" dirty="0">
              <a:latin typeface="Aptos" panose="020B0004020202020204" pitchFamily="34" charset="0"/>
            </a:endParaRP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Register NO : 312219564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ID : 698915C39C26E9EBD77414E6ADDCFCA9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Department : B.COM (General)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College Name : Sree </a:t>
            </a:r>
            <a:r>
              <a:rPr lang="en-IN" b="1" i="1" dirty="0" err="1">
                <a:latin typeface="Aptos" panose="020B0004020202020204" pitchFamily="34" charset="0"/>
              </a:rPr>
              <a:t>Sastha</a:t>
            </a:r>
            <a:r>
              <a:rPr lang="en-IN" b="1" i="1" dirty="0">
                <a:latin typeface="Aptos" panose="020B0004020202020204" pitchFamily="34" charset="0"/>
              </a:rPr>
              <a:t>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91135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1D8-9875-EEA8-7550-725C0985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5639"/>
            <a:ext cx="8825658" cy="861420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C0F5-4F4E-4655-3E71-518BCB131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47431F-B02E-6F54-002F-168400231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72861"/>
              </p:ext>
            </p:extLst>
          </p:nvPr>
        </p:nvGraphicFramePr>
        <p:xfrm>
          <a:off x="1622322" y="1317524"/>
          <a:ext cx="7364361" cy="4321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262">
                  <a:extLst>
                    <a:ext uri="{9D8B030D-6E8A-4147-A177-3AD203B41FA5}">
                      <a16:colId xmlns:a16="http://schemas.microsoft.com/office/drawing/2014/main" val="2349789833"/>
                    </a:ext>
                  </a:extLst>
                </a:gridCol>
                <a:gridCol w="1411135">
                  <a:extLst>
                    <a:ext uri="{9D8B030D-6E8A-4147-A177-3AD203B41FA5}">
                      <a16:colId xmlns:a16="http://schemas.microsoft.com/office/drawing/2014/main" val="1318004695"/>
                    </a:ext>
                  </a:extLst>
                </a:gridCol>
                <a:gridCol w="1300890">
                  <a:extLst>
                    <a:ext uri="{9D8B030D-6E8A-4147-A177-3AD203B41FA5}">
                      <a16:colId xmlns:a16="http://schemas.microsoft.com/office/drawing/2014/main" val="3595333289"/>
                    </a:ext>
                  </a:extLst>
                </a:gridCol>
                <a:gridCol w="1300890">
                  <a:extLst>
                    <a:ext uri="{9D8B030D-6E8A-4147-A177-3AD203B41FA5}">
                      <a16:colId xmlns:a16="http://schemas.microsoft.com/office/drawing/2014/main" val="1761069078"/>
                    </a:ext>
                  </a:extLst>
                </a:gridCol>
                <a:gridCol w="1433184">
                  <a:extLst>
                    <a:ext uri="{9D8B030D-6E8A-4147-A177-3AD203B41FA5}">
                      <a16:colId xmlns:a16="http://schemas.microsoft.com/office/drawing/2014/main" val="857809629"/>
                    </a:ext>
                  </a:extLst>
                </a:gridCol>
              </a:tblGrid>
              <a:tr h="245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(Multiple Items)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9626854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2118202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41553"/>
                  </a:ext>
                </a:extLst>
              </a:tr>
              <a:tr h="459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LOW 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MODERATE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VERY HIGH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9942319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349332.2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36547.58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309659.98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573406.42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1268946.18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27852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61624.77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76505.98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141547.37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720714.1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1000392.22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1230204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208360.35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35943.62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50310.09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439710.33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734324.39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2308599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270480.25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69178.87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40753.54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271441.52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651854.18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195848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276473.77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108117.72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40445.29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927183.45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1352220.23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572375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74279.01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67861.61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207079.53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458340.76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807560.91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016752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131055.87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71727.64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41934.71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349307.37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594025.59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9074730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208028.03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31172.77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132123.11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869065.47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1240389.38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0093655"/>
                  </a:ext>
                </a:extLst>
              </a:tr>
              <a:tr h="245179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196694.84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66036.13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177452.3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463436.97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903620.24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1027808"/>
                  </a:ext>
                </a:extLst>
              </a:tr>
              <a:tr h="45971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71570.99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75804.7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223644.71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1100267.07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1471287.47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6269777"/>
                  </a:ext>
                </a:extLst>
              </a:tr>
              <a:tr h="45971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1847900.08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638896.62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1364950.63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6172873.46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10024620.79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6099532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577AAF29-649A-5ACB-3BDD-1E247126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154" y="3262466"/>
            <a:ext cx="18383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7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34-E2FD-93C1-06C6-4CF4C831E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EBD-62B7-1246-CB62-698A3D6A5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9762F7-0555-B022-05EB-94540BB89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184806"/>
              </p:ext>
            </p:extLst>
          </p:nvPr>
        </p:nvGraphicFramePr>
        <p:xfrm>
          <a:off x="717754" y="442452"/>
          <a:ext cx="9586451" cy="5850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48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34-E2FD-93C1-06C6-4CF4C83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97" y="265471"/>
            <a:ext cx="7030064" cy="86142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EBD-62B7-1246-CB62-698A3D6A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26891"/>
            <a:ext cx="8825658" cy="45119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From the result we can conclude that the salary fluctuation is very nor very less.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If this continues there is a chance were the employees quit their job and find another company.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Salary should be equal to all the same department employee. </a:t>
            </a:r>
          </a:p>
        </p:txBody>
      </p:sp>
    </p:spTree>
    <p:extLst>
      <p:ext uri="{BB962C8B-B14F-4D97-AF65-F5344CB8AC3E}">
        <p14:creationId xmlns:p14="http://schemas.microsoft.com/office/powerpoint/2010/main" val="21670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748-0687-2EFA-1A35-F443ED7D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232" y="1"/>
            <a:ext cx="9743768" cy="1278194"/>
          </a:xfrm>
        </p:spPr>
        <p:txBody>
          <a:bodyPr/>
          <a:lstStyle/>
          <a:p>
            <a:r>
              <a:rPr lang="en-IN" b="1" i="1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49BAB-2608-300A-04F7-972BC1128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1769806"/>
            <a:ext cx="9261987" cy="3487994"/>
          </a:xfrm>
        </p:spPr>
        <p:txBody>
          <a:bodyPr/>
          <a:lstStyle/>
          <a:p>
            <a:pPr algn="l"/>
            <a:r>
              <a:rPr lang="en-IN" sz="4000" b="1" dirty="0">
                <a:latin typeface="Arial Rounded MT Bold" panose="020F0704030504030204" pitchFamily="34" charset="0"/>
              </a:rPr>
              <a:t>Using Excel Employee Salary Analysis </a:t>
            </a:r>
          </a:p>
          <a:p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35D7-57DB-49D4-071B-9F1C88AC1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659"/>
            <a:ext cx="8825658" cy="1140542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A1D4-64D9-7C28-A4C3-98460713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07690"/>
            <a:ext cx="8825658" cy="43311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Project overview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End users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Our solutions and proposition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Data set descriptions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Modelling approach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Results and discussion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51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4CD5-3341-2324-CEE8-9CBD7991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652" y="186814"/>
            <a:ext cx="6710851" cy="884902"/>
          </a:xfrm>
        </p:spPr>
        <p:txBody>
          <a:bodyPr/>
          <a:lstStyle/>
          <a:p>
            <a:pPr algn="ctr"/>
            <a:r>
              <a:rPr lang="en-IN" sz="3600" b="1" i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57E2-4D00-C58D-B625-05E845D39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88026"/>
            <a:ext cx="8825658" cy="43507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When some employee salary records are outdated ,find the current salary of each employee by assuming that salaries increase each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Calculate an employee’s gross salary based on their basic salary , </a:t>
            </a:r>
            <a:r>
              <a:rPr lang="en-IN" b="1" dirty="0" err="1"/>
              <a:t>hra</a:t>
            </a:r>
            <a:r>
              <a:rPr lang="en-IN" b="1" dirty="0"/>
              <a:t> percentage and da percentage.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When making final salary decisions , employees needs to consider a variety 0f factors , including demographics.an automated decision making system can help generate wage suggestions.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A problem statement is a business document that outlines an issue an proposes a solution to prevent it from recurring. </a:t>
            </a:r>
          </a:p>
        </p:txBody>
      </p:sp>
    </p:spTree>
    <p:extLst>
      <p:ext uri="{BB962C8B-B14F-4D97-AF65-F5344CB8AC3E}">
        <p14:creationId xmlns:p14="http://schemas.microsoft.com/office/powerpoint/2010/main" val="39648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8B9F-F957-73FF-204A-665B7337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61134"/>
            <a:ext cx="9210971" cy="861421"/>
          </a:xfrm>
        </p:spPr>
        <p:txBody>
          <a:bodyPr/>
          <a:lstStyle/>
          <a:p>
            <a:pPr algn="ctr"/>
            <a:r>
              <a:rPr lang="en-IN" b="1" i="1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43D8C-C81D-9AF6-AF4E-13135010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1553497"/>
            <a:ext cx="8825658" cy="461624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ascertain the salary </a:t>
            </a:r>
            <a:r>
              <a:rPr lang="en-IN" sz="3200" b="1" i="1" dirty="0" err="1"/>
              <a:t>baisis</a:t>
            </a:r>
            <a:r>
              <a:rPr lang="en-IN" sz="3200" b="1" i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calculate hours worked.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generate net salary.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Salary is the amount an employee is guaranteed to be paid for a specific time period</a:t>
            </a:r>
          </a:p>
        </p:txBody>
      </p:sp>
    </p:spTree>
    <p:extLst>
      <p:ext uri="{BB962C8B-B14F-4D97-AF65-F5344CB8AC3E}">
        <p14:creationId xmlns:p14="http://schemas.microsoft.com/office/powerpoint/2010/main" val="35087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8592-6385-D9F7-BE0E-3396C738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0" y="-206477"/>
            <a:ext cx="9164536" cy="1657832"/>
          </a:xfrm>
        </p:spPr>
        <p:txBody>
          <a:bodyPr/>
          <a:lstStyle/>
          <a:p>
            <a:r>
              <a:rPr lang="en-IN" sz="4000" dirty="0"/>
              <a:t>Who Are The End Users?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C0DE0-8329-C595-5082-BCAB7757B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563329"/>
            <a:ext cx="8825658" cy="40754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i="0" u="sng" dirty="0">
                <a:solidFill>
                  <a:srgbClr val="001C3B"/>
                </a:solidFill>
                <a:effectLst/>
                <a:latin typeface="Google Sans"/>
              </a:rPr>
              <a:t>Employers</a:t>
            </a:r>
          </a:p>
          <a:p>
            <a:pPr algn="l"/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Use salary analysis to ensure that they are paying their employees fairly and to benchmark their pay levels against competitors. They also use salary analysis to attract and retain employees.</a:t>
            </a:r>
          </a:p>
          <a:p>
            <a:pPr algn="l"/>
            <a:r>
              <a:rPr lang="en-US" sz="2800" b="1" i="0" u="sng" dirty="0">
                <a:solidFill>
                  <a:srgbClr val="001C3B"/>
                </a:solidFill>
                <a:effectLst/>
                <a:latin typeface="Google Sans"/>
              </a:rPr>
              <a:t>Employees</a:t>
            </a:r>
          </a:p>
          <a:p>
            <a:pPr algn="l"/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Use salary analysis to assess their worth in the job market and to determine what salary they should be asking for in a new job.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80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96D0-E2DE-2B79-8E5C-D7790248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42" y="-1120877"/>
            <a:ext cx="8825658" cy="2084438"/>
          </a:xfrm>
        </p:spPr>
        <p:txBody>
          <a:bodyPr/>
          <a:lstStyle/>
          <a:p>
            <a:r>
              <a:rPr lang="en-IN" sz="4400" b="1" i="1" dirty="0"/>
              <a:t>Our Solution And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3213-09C0-6287-009B-8E1AD0A5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26" y="1710812"/>
            <a:ext cx="8825658" cy="46752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Filtering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Conditional formatting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Pivot table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Bar chart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Collecting data sets</a:t>
            </a:r>
          </a:p>
        </p:txBody>
      </p:sp>
    </p:spTree>
    <p:extLst>
      <p:ext uri="{BB962C8B-B14F-4D97-AF65-F5344CB8AC3E}">
        <p14:creationId xmlns:p14="http://schemas.microsoft.com/office/powerpoint/2010/main" val="15511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2D4-8BB3-D9CE-2492-15BAF1F7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168" y="6015"/>
            <a:ext cx="7679864" cy="1071716"/>
          </a:xfrm>
        </p:spPr>
        <p:txBody>
          <a:bodyPr/>
          <a:lstStyle/>
          <a:p>
            <a:r>
              <a:rPr lang="en-IN" sz="4800" b="1" i="1" dirty="0"/>
              <a:t>Data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42004-28F0-CD3F-4FB1-D068264F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70039"/>
            <a:ext cx="8825658" cy="446876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data set- 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Feature- 9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Salary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Joining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Gender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Department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 err="1"/>
              <a:t>Fte</a:t>
            </a:r>
            <a:endParaRPr lang="en-IN" sz="26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Work location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50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A1DF-E2D5-F898-EEB4-9310646E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60439"/>
            <a:ext cx="8825658" cy="757084"/>
          </a:xfrm>
        </p:spPr>
        <p:txBody>
          <a:bodyPr/>
          <a:lstStyle/>
          <a:p>
            <a:pPr algn="ctr"/>
            <a:r>
              <a:rPr lang="en-IN" sz="4400" b="1" i="1" dirty="0"/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5C523-81C3-7355-1AFD-33CFBE68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17523"/>
            <a:ext cx="8825658" cy="432127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DATA COLLECTION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DATA CLEANING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PIVOT TABLE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CHART GRAPHS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PIE CHART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SLICER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55428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423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 Black</vt:lpstr>
      <vt:lpstr>Arial Rounded MT Bold</vt:lpstr>
      <vt:lpstr>Calibri</vt:lpstr>
      <vt:lpstr>Century Gothic</vt:lpstr>
      <vt:lpstr>Google Sans</vt:lpstr>
      <vt:lpstr>Wingdings</vt:lpstr>
      <vt:lpstr>Wingdings 3</vt:lpstr>
      <vt:lpstr>Ion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Proposition</vt:lpstr>
      <vt:lpstr>Data Description</vt:lpstr>
      <vt:lpstr>Modelling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Jenifer Y</dc:creator>
  <cp:lastModifiedBy>Jenifer Y</cp:lastModifiedBy>
  <cp:revision>1</cp:revision>
  <dcterms:created xsi:type="dcterms:W3CDTF">2024-09-28T05:16:12Z</dcterms:created>
  <dcterms:modified xsi:type="dcterms:W3CDTF">2024-09-28T07:59:20Z</dcterms:modified>
</cp:coreProperties>
</file>