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71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90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</a:t>
            </a:r>
            <a:r>
              <a:rPr lang="en-IN" b="1" baseline="0" dirty="0"/>
              <a:t> PERFORMANCE ANALYSIS</a:t>
            </a:r>
            <a:endParaRPr lang="en-IN" b="1" dirty="0"/>
          </a:p>
        </c:rich>
      </c:tx>
      <c:layout>
        <c:manualLayout>
          <c:xMode val="edge"/>
          <c:yMode val="edge"/>
          <c:x val="0.33478631088489386"/>
          <c:y val="0.10462815154939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5023472558810763E-2"/>
          <c:y val="0.18168150667913499"/>
          <c:w val="0.76050240594925644"/>
          <c:h val="0.63293115704286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A6-4478-BD22-F78F5134680F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A6-4478-BD22-F78F5134680F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A6-4478-BD22-F78F5134680F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A6-4478-BD22-F78F51346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5223167"/>
        <c:axId val="1755230367"/>
      </c:barChart>
      <c:catAx>
        <c:axId val="1755223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30367"/>
        <c:crosses val="autoZero"/>
        <c:auto val="1"/>
        <c:lblAlgn val="ctr"/>
        <c:lblOffset val="100"/>
        <c:noMultiLvlLbl val="0"/>
      </c:catAx>
      <c:valAx>
        <c:axId val="175523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23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622171077867265"/>
          <c:y val="0.28097140201224846"/>
          <c:w val="0.17117376294591485"/>
          <c:h val="0.30565972222222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JENIFER M</a:t>
            </a:r>
          </a:p>
          <a:p>
            <a:r>
              <a:rPr lang="en-US" sz="2400" dirty="0"/>
              <a:t>REGISTER NO: 312211911</a:t>
            </a:r>
          </a:p>
          <a:p>
            <a:r>
              <a:rPr lang="en-US" sz="2400" dirty="0"/>
              <a:t>NM ID : FDDEE820312BD98BC514348FC852CCB9</a:t>
            </a:r>
          </a:p>
          <a:p>
            <a:r>
              <a:rPr lang="en-US" sz="2400" dirty="0"/>
              <a:t>DEPARTMENT: B.COM (A &amp; F)</a:t>
            </a:r>
          </a:p>
          <a:p>
            <a:r>
              <a:rPr lang="en-US" sz="2400" dirty="0"/>
              <a:t>COLLEGE Mar Gregorios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48884-616A-2301-0902-A6DCA4CAC318}"/>
              </a:ext>
            </a:extLst>
          </p:cNvPr>
          <p:cNvSpPr txBox="1"/>
          <p:nvPr/>
        </p:nvSpPr>
        <p:spPr>
          <a:xfrm>
            <a:off x="1669307" y="1049337"/>
            <a:ext cx="5867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Edunet</a:t>
            </a:r>
            <a:r>
              <a:rPr lang="en-IN" sz="2000" dirty="0"/>
              <a:t> Dashboard</a:t>
            </a:r>
          </a:p>
          <a:p>
            <a:r>
              <a:rPr lang="en-IN" sz="2000" b="1" dirty="0"/>
              <a:t>Feature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performance</a:t>
            </a:r>
          </a:p>
          <a:p>
            <a:r>
              <a:rPr lang="en-IN" sz="2000" b="1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Identify the missing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Filterout</a:t>
            </a:r>
            <a:endParaRPr lang="en-IN" sz="2000" dirty="0"/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*    Employee 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current ratings</a:t>
            </a:r>
          </a:p>
          <a:p>
            <a:r>
              <a:rPr lang="en-IN" sz="2000" b="1" dirty="0"/>
              <a:t>Summary</a:t>
            </a:r>
            <a:r>
              <a:rPr lang="en-IN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Cluster chart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04B842-5C86-2A03-390D-D3214FDE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6E33A-78D1-2085-054A-B9D73CC7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591344"/>
            <a:ext cx="10972800" cy="276999"/>
          </a:xfrm>
        </p:spPr>
        <p:txBody>
          <a:bodyPr/>
          <a:lstStyle/>
          <a:p>
            <a:r>
              <a:rPr lang="en-IN" dirty="0"/>
              <a:t>CLUSTER CHART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A24F34B-ED0B-8FC1-325B-4CEE47EB3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531570"/>
              </p:ext>
            </p:extLst>
          </p:nvPr>
        </p:nvGraphicFramePr>
        <p:xfrm>
          <a:off x="1371600" y="2008047"/>
          <a:ext cx="6957060" cy="442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55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333D1-5421-5A35-EB67-7D4860D729E5}"/>
              </a:ext>
            </a:extLst>
          </p:cNvPr>
          <p:cNvSpPr txBox="1"/>
          <p:nvPr/>
        </p:nvSpPr>
        <p:spPr>
          <a:xfrm>
            <a:off x="2895601" y="16002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 THIS EMPLOYEE PERFORMANCE ANALYSIS THE EMPLOYEE WILL GET THEIR RATINGS ACCORDING TO THEIR PERFORMANCE AS CLASSIFIED 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A45C3-B530-9E94-C2DF-893B225DC8D6}"/>
              </a:ext>
            </a:extLst>
          </p:cNvPr>
          <p:cNvSpPr txBox="1"/>
          <p:nvPr/>
        </p:nvSpPr>
        <p:spPr>
          <a:xfrm>
            <a:off x="1066800" y="2978870"/>
            <a:ext cx="54895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Performance analysis help to track the performance of the employee to motivate them according to their ratings.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898307" y="270209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3FCF-E98A-2494-1DDD-5F27A505E8BC}"/>
              </a:ext>
            </a:extLst>
          </p:cNvPr>
          <p:cNvSpPr txBox="1"/>
          <p:nvPr/>
        </p:nvSpPr>
        <p:spPr>
          <a:xfrm>
            <a:off x="1747837" y="3280112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Analysing the performance of the employee by considering various factors like gender, performance score, ratings 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0D536-AE7C-9761-907C-8DC336460452}"/>
              </a:ext>
            </a:extLst>
          </p:cNvPr>
          <p:cNvSpPr txBox="1"/>
          <p:nvPr/>
        </p:nvSpPr>
        <p:spPr>
          <a:xfrm>
            <a:off x="2514601" y="28956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employee and employers, owners, shareholders etc.,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EC29-67CF-1EEB-CD73-BB211627DD2C}"/>
              </a:ext>
            </a:extLst>
          </p:cNvPr>
          <p:cNvSpPr txBox="1"/>
          <p:nvPr/>
        </p:nvSpPr>
        <p:spPr>
          <a:xfrm>
            <a:off x="3200400" y="2848977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Conditional formatting – missing</a:t>
            </a:r>
          </a:p>
          <a:p>
            <a:r>
              <a:rPr lang="en-IN" sz="2000" dirty="0"/>
              <a:t>Filter – Remove</a:t>
            </a:r>
          </a:p>
          <a:p>
            <a:r>
              <a:rPr lang="en-IN" sz="2000" dirty="0"/>
              <a:t>Formula – performance level</a:t>
            </a:r>
          </a:p>
          <a:p>
            <a:r>
              <a:rPr lang="en-IN" sz="2000" dirty="0"/>
              <a:t>Pivot – summary</a:t>
            </a:r>
          </a:p>
          <a:p>
            <a:r>
              <a:rPr lang="en-IN" sz="2000" dirty="0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E92A-9C50-5C1A-0DA8-FA91BF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4668D-F909-3F0C-AA09-7168D038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294" y="1600200"/>
            <a:ext cx="10972800" cy="5016758"/>
          </a:xfrm>
        </p:spPr>
        <p:txBody>
          <a:bodyPr/>
          <a:lstStyle/>
          <a:p>
            <a:r>
              <a:rPr lang="en-IN" sz="2800" dirty="0"/>
              <a:t>Employee dataset – dashboard</a:t>
            </a:r>
          </a:p>
          <a:p>
            <a:r>
              <a:rPr lang="en-IN" sz="2800" dirty="0"/>
              <a:t>26 – features</a:t>
            </a:r>
          </a:p>
          <a:p>
            <a:r>
              <a:rPr lang="en-IN" sz="2800" dirty="0"/>
              <a:t>9 – features</a:t>
            </a:r>
          </a:p>
          <a:p>
            <a:r>
              <a:rPr lang="en-IN" sz="2800" dirty="0"/>
              <a:t>Employee id – numerical</a:t>
            </a:r>
          </a:p>
          <a:p>
            <a:r>
              <a:rPr lang="en-IN" sz="2800" dirty="0"/>
              <a:t>Name – text</a:t>
            </a:r>
          </a:p>
          <a:p>
            <a:r>
              <a:rPr lang="en-IN" sz="2800" dirty="0"/>
              <a:t>Employee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 –male, female</a:t>
            </a:r>
          </a:p>
          <a:p>
            <a:r>
              <a:rPr lang="en-IN" sz="2800" dirty="0"/>
              <a:t>Employee Rating – numerical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13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F8090-1D87-2943-D509-A59144F15D50}"/>
              </a:ext>
            </a:extLst>
          </p:cNvPr>
          <p:cNvSpPr txBox="1"/>
          <p:nvPr/>
        </p:nvSpPr>
        <p:spPr>
          <a:xfrm>
            <a:off x="3050060" y="3112013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Performance Level =IFS(Z13&gt;=5,"VERY HIGH",Z13&gt;=4,"HIGH",Z13&gt;=3,"MED",TRUE,"LOW")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292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Guest User</cp:lastModifiedBy>
  <cp:revision>18</cp:revision>
  <dcterms:created xsi:type="dcterms:W3CDTF">2024-03-29T15:07:22Z</dcterms:created>
  <dcterms:modified xsi:type="dcterms:W3CDTF">2024-09-02T04:31:23Z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