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Jenifer Edwin</a:t>
            </a:r>
          </a:p>
          <a:p>
            <a:r>
              <a:rPr lang="en-US" sz="2400" dirty="0"/>
              <a:t>REGISTER NO: 312215117</a:t>
            </a:r>
          </a:p>
          <a:p>
            <a:r>
              <a:rPr lang="en-US" sz="2400" dirty="0"/>
              <a:t>DEPARTMENT: </a:t>
            </a:r>
            <a:r>
              <a:rPr lang="en-US" sz="2400" dirty="0" err="1"/>
              <a:t>B.Com</a:t>
            </a:r>
            <a:r>
              <a:rPr lang="en-US" sz="2400" dirty="0"/>
              <a:t> Commerce</a:t>
            </a:r>
          </a:p>
          <a:p>
            <a:r>
              <a:rPr lang="en-US" sz="2400" dirty="0"/>
              <a:t>COLLEGE : </a:t>
            </a:r>
            <a:r>
              <a:rPr lang="en-US" sz="2400" dirty="0" err="1"/>
              <a:t>Soka</a:t>
            </a:r>
            <a:r>
              <a:rPr lang="en-US" sz="2400" dirty="0"/>
              <a:t> Ikeda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2E6BB39-75D3-E1DD-2C93-4CB39A19449C}"/>
              </a:ext>
            </a:extLst>
          </p:cNvPr>
          <p:cNvSpPr txBox="1"/>
          <p:nvPr/>
        </p:nvSpPr>
        <p:spPr>
          <a:xfrm>
            <a:off x="1371600" y="2133600"/>
            <a:ext cx="6865882" cy="3477875"/>
          </a:xfrm>
          <a:prstGeom prst="rect">
            <a:avLst/>
          </a:prstGeom>
          <a:noFill/>
        </p:spPr>
        <p:txBody>
          <a:bodyPr wrap="square">
            <a:spAutoFit/>
          </a:bodyPr>
          <a:lstStyle/>
          <a:p>
            <a:pPr marL="342900" indent="-342900">
              <a:buAutoNum type="arabicPeriod"/>
            </a:pPr>
            <a:r>
              <a:rPr lang="en-IN" sz="2000" dirty="0"/>
              <a:t>Regression Analysis: To identify the relationship between employee performance and various factors such as training, experience, and job satisfaction.</a:t>
            </a:r>
          </a:p>
          <a:p>
            <a:pPr marL="342900" indent="-342900">
              <a:buAutoNum type="arabicPeriod"/>
            </a:pPr>
            <a:r>
              <a:rPr lang="en-IN" sz="2000" dirty="0"/>
              <a:t> Clustering Analysis: To group employees with similar performance characteristics, helping to identify trends and patterns.</a:t>
            </a:r>
          </a:p>
          <a:p>
            <a:pPr marL="342900" indent="-342900">
              <a:buAutoNum type="arabicPeriod"/>
            </a:pPr>
            <a:r>
              <a:rPr lang="en-IN" sz="2000" dirty="0"/>
              <a:t> Decision Trees: To create a predictive model for employee turnover or performance, based on factors like engagement, satisfaction, and management support.</a:t>
            </a:r>
          </a:p>
          <a:p>
            <a:pPr marL="342900" indent="-342900">
              <a:buAutoNum type="arabicPeriod"/>
            </a:pPr>
            <a:r>
              <a:rPr lang="en-IN" sz="2000" dirty="0"/>
              <a:t> Random Forest: To improve the accuracy of predictions by combining multiple 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Graphic 7">
            <a:extLst>
              <a:ext uri="{FF2B5EF4-FFF2-40B4-BE49-F238E27FC236}">
                <a16:creationId xmlns:a16="http://schemas.microsoft.com/office/drawing/2014/main" id="{F105C240-1BD1-E214-6CD6-D9F750888C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6900" y="2019300"/>
            <a:ext cx="4829175" cy="2752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B689E2-6807-1ACB-A162-DD985B33AD68}"/>
              </a:ext>
            </a:extLst>
          </p:cNvPr>
          <p:cNvSpPr txBox="1"/>
          <p:nvPr/>
        </p:nvSpPr>
        <p:spPr>
          <a:xfrm>
            <a:off x="838200" y="1676400"/>
            <a:ext cx="8229600" cy="1938992"/>
          </a:xfrm>
          <a:prstGeom prst="rect">
            <a:avLst/>
          </a:prstGeom>
          <a:noFill/>
        </p:spPr>
        <p:txBody>
          <a:bodyPr wrap="square">
            <a:spAutoFit/>
          </a:bodyPr>
          <a:lstStyle/>
          <a:p>
            <a:r>
              <a:rPr lang="en-IN" sz="2400" dirty="0"/>
              <a:t> </a:t>
            </a:r>
            <a:r>
              <a:rPr lang="en-US" sz="2400" dirty="0"/>
              <a:t>Our approach to employee performance analysis using Excel offers a robust solution for optimizing workforce efficiency. By harnessing the power of Excel, we provide key insights that empower decision-makers with data-driven information to drive productivity improvements.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BF07F5-A06F-482F-8609-CF4A2B0B02D3}"/>
              </a:ext>
            </a:extLst>
          </p:cNvPr>
          <p:cNvSpPr txBox="1"/>
          <p:nvPr/>
        </p:nvSpPr>
        <p:spPr>
          <a:xfrm>
            <a:off x="947246" y="1921966"/>
            <a:ext cx="6101254" cy="4154984"/>
          </a:xfrm>
          <a:prstGeom prst="rect">
            <a:avLst/>
          </a:prstGeom>
          <a:noFill/>
        </p:spPr>
        <p:txBody>
          <a:bodyPr wrap="square">
            <a:spAutoFit/>
          </a:bodyPr>
          <a:lstStyle/>
          <a:p>
            <a:r>
              <a:rPr lang="en-IN" sz="2400" dirty="0"/>
              <a:t>Objective: To </a:t>
            </a:r>
            <a:r>
              <a:rPr lang="en-IN" sz="2400" dirty="0" err="1"/>
              <a:t>analyze</a:t>
            </a:r>
            <a:r>
              <a:rPr lang="en-IN" sz="2400" dirty="0"/>
              <a:t> employee performance data to identify high performers, areas for improvement, and overall trends within the organization.</a:t>
            </a:r>
          </a:p>
          <a:p>
            <a:endParaRPr lang="en-IN" sz="2400" dirty="0"/>
          </a:p>
          <a:p>
            <a:r>
              <a:rPr lang="en-IN" sz="2400" dirty="0"/>
              <a:t>Background: The company has collected performance data for its employees over the past year, including metrics such as productivity, attendance, goal achievement, and feedback scores. This data is stored in Excel spreadsheets.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777D67D-4605-C26C-0E8D-C5ADBA964958}"/>
              </a:ext>
            </a:extLst>
          </p:cNvPr>
          <p:cNvSpPr txBox="1"/>
          <p:nvPr/>
        </p:nvSpPr>
        <p:spPr>
          <a:xfrm>
            <a:off x="906857" y="2364432"/>
            <a:ext cx="6101254" cy="2246769"/>
          </a:xfrm>
          <a:prstGeom prst="rect">
            <a:avLst/>
          </a:prstGeom>
          <a:noFill/>
        </p:spPr>
        <p:txBody>
          <a:bodyPr wrap="square">
            <a:spAutoFit/>
          </a:bodyPr>
          <a:lstStyle/>
          <a:p>
            <a:r>
              <a:rPr lang="en-IN" sz="2800" dirty="0"/>
              <a:t>To create a comprehensive Excel-based dashboard to </a:t>
            </a:r>
            <a:r>
              <a:rPr lang="en-IN" sz="2800" dirty="0" err="1"/>
              <a:t>analyze</a:t>
            </a:r>
            <a:r>
              <a:rPr lang="en-IN" sz="2800" dirty="0"/>
              <a:t> and visualize employee performance data, enabling HR and management to make data-driven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4F65E44-3CA5-642A-9654-1775D52EDF4B}"/>
              </a:ext>
            </a:extLst>
          </p:cNvPr>
          <p:cNvSpPr txBox="1"/>
          <p:nvPr/>
        </p:nvSpPr>
        <p:spPr>
          <a:xfrm>
            <a:off x="1372940" y="2362200"/>
            <a:ext cx="3667617" cy="1815882"/>
          </a:xfrm>
          <a:prstGeom prst="rect">
            <a:avLst/>
          </a:prstGeom>
          <a:noFill/>
        </p:spPr>
        <p:txBody>
          <a:bodyPr wrap="square">
            <a:spAutoFit/>
          </a:bodyPr>
          <a:lstStyle/>
          <a:p>
            <a:pPr marL="342900" indent="-342900">
              <a:buFont typeface="Arial" panose="020B0604020202020204" pitchFamily="34" charset="0"/>
              <a:buChar char="•"/>
            </a:pPr>
            <a:r>
              <a:rPr lang="en-IN" sz="2800" dirty="0"/>
              <a:t> HR managers</a:t>
            </a:r>
          </a:p>
          <a:p>
            <a:pPr marL="342900" indent="-342900">
              <a:buFont typeface="Arial" panose="020B0604020202020204" pitchFamily="34" charset="0"/>
              <a:buChar char="•"/>
            </a:pPr>
            <a:r>
              <a:rPr lang="en-IN" sz="2800" dirty="0"/>
              <a:t> Team leaders</a:t>
            </a:r>
          </a:p>
          <a:p>
            <a:pPr marL="342900" indent="-342900">
              <a:buFont typeface="Arial" panose="020B0604020202020204" pitchFamily="34" charset="0"/>
              <a:buChar char="•"/>
            </a:pPr>
            <a:r>
              <a:rPr lang="en-IN" sz="2800" dirty="0"/>
              <a:t> Department heads</a:t>
            </a:r>
          </a:p>
          <a:p>
            <a:pPr marL="342900" indent="-342900">
              <a:buFont typeface="Arial" panose="020B0604020202020204" pitchFamily="34" charset="0"/>
              <a:buChar char="•"/>
            </a:pPr>
            <a:r>
              <a:rPr lang="en-IN" sz="2800" dirty="0"/>
              <a:t> Stakeholders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90D3D75-4F7A-D04C-C5C2-3857CDE6A563}"/>
              </a:ext>
            </a:extLst>
          </p:cNvPr>
          <p:cNvSpPr txBox="1"/>
          <p:nvPr/>
        </p:nvSpPr>
        <p:spPr>
          <a:xfrm>
            <a:off x="3050628" y="2421221"/>
            <a:ext cx="6760122" cy="3785652"/>
          </a:xfrm>
          <a:prstGeom prst="rect">
            <a:avLst/>
          </a:prstGeom>
          <a:noFill/>
        </p:spPr>
        <p:txBody>
          <a:bodyPr wrap="square">
            <a:spAutoFit/>
          </a:bodyPr>
          <a:lstStyle/>
          <a:p>
            <a:pPr marL="285750" indent="-285750">
              <a:buFontTx/>
              <a:buChar char="-"/>
            </a:pPr>
            <a:r>
              <a:rPr lang="en-IN" sz="2400" dirty="0"/>
              <a:t>Our solution utilizes Excel for employee performance analysis, offering in-depth insights into productivity and efficiency.</a:t>
            </a:r>
          </a:p>
          <a:p>
            <a:pPr marL="285750" indent="-285750">
              <a:buFontTx/>
              <a:buChar char="-"/>
            </a:pPr>
            <a:r>
              <a:rPr lang="en-IN" sz="2400" dirty="0"/>
              <a:t>The value proposition includes empowering decision-makers with data-driven insights for resource optimization and performance enhancement.</a:t>
            </a:r>
          </a:p>
          <a:p>
            <a:pPr marL="285750" indent="-285750">
              <a:buFontTx/>
              <a:buChar char="-"/>
            </a:pPr>
            <a:r>
              <a:rPr lang="en-IN" sz="2400" dirty="0"/>
              <a:t> The solution streamlines performance evaluation, facilitates informed decision-making, and drives continuous improvement within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A738032-59AA-3650-0528-36EB2DFB5D2C}"/>
              </a:ext>
            </a:extLst>
          </p:cNvPr>
          <p:cNvSpPr txBox="1"/>
          <p:nvPr/>
        </p:nvSpPr>
        <p:spPr>
          <a:xfrm>
            <a:off x="1676400" y="1676400"/>
            <a:ext cx="6101254" cy="4093428"/>
          </a:xfrm>
          <a:prstGeom prst="rect">
            <a:avLst/>
          </a:prstGeom>
          <a:noFill/>
        </p:spPr>
        <p:txBody>
          <a:bodyPr wrap="square">
            <a:spAutoFit/>
          </a:bodyPr>
          <a:lstStyle/>
          <a:p>
            <a:r>
              <a:rPr lang="en-US" sz="2000" dirty="0"/>
              <a:t>We took the employee </a:t>
            </a:r>
            <a:r>
              <a:rPr lang="en-US" sz="2000" dirty="0" err="1"/>
              <a:t>datas</a:t>
            </a:r>
            <a:r>
              <a:rPr lang="en-US" sz="2000" dirty="0"/>
              <a:t> from </a:t>
            </a:r>
            <a:r>
              <a:rPr lang="en-US" sz="2000" dirty="0" err="1"/>
              <a:t>kaggle</a:t>
            </a:r>
            <a:r>
              <a:rPr lang="en-US" sz="2000" dirty="0"/>
              <a:t> website. </a:t>
            </a:r>
          </a:p>
          <a:p>
            <a:r>
              <a:rPr lang="en-US" sz="2000" dirty="0"/>
              <a:t>We have 26 features </a:t>
            </a:r>
            <a:r>
              <a:rPr lang="en-US" sz="2000" dirty="0" err="1"/>
              <a:t>totally.But</a:t>
            </a:r>
            <a:r>
              <a:rPr lang="en-US" sz="2000" dirty="0"/>
              <a:t>, We used only 9 of the features.</a:t>
            </a:r>
          </a:p>
          <a:p>
            <a:r>
              <a:rPr lang="en-US" sz="2000" dirty="0"/>
              <a:t>We entered the name of the employees in Alphabetical order. And we also </a:t>
            </a:r>
            <a:r>
              <a:rPr lang="en-US" sz="2000" dirty="0" err="1"/>
              <a:t>enterd</a:t>
            </a:r>
            <a:r>
              <a:rPr lang="en-US" sz="2000" dirty="0"/>
              <a:t> the employee type in Alphabetical order.</a:t>
            </a:r>
          </a:p>
          <a:p>
            <a:r>
              <a:rPr lang="en-US" sz="2000" dirty="0"/>
              <a:t>We entered the performance level of the employee in Numerical value.</a:t>
            </a:r>
          </a:p>
          <a:p>
            <a:r>
              <a:rPr lang="en-US" sz="2000" dirty="0"/>
              <a:t>We entered the gender of the employees as Male/Female.</a:t>
            </a:r>
          </a:p>
          <a:p>
            <a:r>
              <a:rPr lang="en-US" sz="2000" dirty="0"/>
              <a:t>We entered the data of employee rating in Numerical value.</a:t>
            </a:r>
          </a:p>
          <a:p>
            <a:r>
              <a:rPr lang="en-US" sz="2000" dirty="0"/>
              <a:t>We entered the Business unit in Alphabetical order.</a:t>
            </a: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1857375"/>
            <a:ext cx="8534018" cy="1815882"/>
          </a:xfrm>
          <a:prstGeom prst="rect">
            <a:avLst/>
          </a:prstGeom>
          <a:noFill/>
        </p:spPr>
        <p:txBody>
          <a:bodyPr wrap="square" rtlCol="0">
            <a:spAutoFit/>
          </a:bodyPr>
          <a:lstStyle/>
          <a:p>
            <a:pPr marL="457200" indent="-457200" algn="l">
              <a:buFont typeface="Wingdings" panose="05000000000000000000" pitchFamily="2" charset="2"/>
              <a:buChar char="Ø"/>
            </a:pPr>
            <a:r>
              <a:rPr lang="en-US" sz="2800" b="0" i="0" dirty="0">
                <a:solidFill>
                  <a:srgbClr val="0D0D0D"/>
                </a:solidFill>
                <a:effectLst/>
                <a:latin typeface="Times New Roman" panose="02020603050405020304" pitchFamily="18" charset="0"/>
                <a:cs typeface="Times New Roman" panose="02020603050405020304" pitchFamily="18" charset="0"/>
              </a:rPr>
              <a:t> PERFORMANCE LEVEL =IFS(Z8&gt;=5,”VERY</a:t>
            </a:r>
          </a:p>
          <a:p>
            <a:pPr algn="l"/>
            <a:r>
              <a:rPr lang="en-US" sz="2800" b="0" i="0" dirty="0">
                <a:solidFill>
                  <a:srgbClr val="0D0D0D"/>
                </a:solidFill>
                <a:effectLst/>
                <a:latin typeface="Times New Roman" panose="02020603050405020304" pitchFamily="18" charset="0"/>
                <a:cs typeface="Times New Roman" panose="02020603050405020304" pitchFamily="18" charset="0"/>
              </a:rPr>
              <a:t>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496</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Jessy Edwin</cp:lastModifiedBy>
  <cp:revision>14</cp:revision>
  <dcterms:created xsi:type="dcterms:W3CDTF">2024-03-29T15:07:22Z</dcterms:created>
  <dcterms:modified xsi:type="dcterms:W3CDTF">2024-08-29T08:31:26Z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