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4"/>
  </p:sldMasterIdLst>
  <p:notesMasterIdLst>
    <p:notesMasterId r:id="rId24"/>
  </p:notesMasterIdLst>
  <p:handoutMasterIdLst>
    <p:handoutMasterId r:id="rId25"/>
  </p:handoutMasterIdLst>
  <p:sldIdLst>
    <p:sldId id="293" r:id="rId5"/>
    <p:sldId id="275" r:id="rId6"/>
    <p:sldId id="288" r:id="rId7"/>
    <p:sldId id="289" r:id="rId8"/>
    <p:sldId id="291" r:id="rId9"/>
    <p:sldId id="287" r:id="rId10"/>
    <p:sldId id="260" r:id="rId11"/>
    <p:sldId id="277" r:id="rId12"/>
    <p:sldId id="292" r:id="rId13"/>
    <p:sldId id="284" r:id="rId14"/>
    <p:sldId id="278" r:id="rId15"/>
    <p:sldId id="276" r:id="rId16"/>
    <p:sldId id="279" r:id="rId17"/>
    <p:sldId id="281" r:id="rId18"/>
    <p:sldId id="280" r:id="rId19"/>
    <p:sldId id="282" r:id="rId20"/>
    <p:sldId id="283" r:id="rId21"/>
    <p:sldId id="286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7D0C7-FD98-4811-90D3-F28A863F54D3}" v="88" dt="2024-12-28T07:08:35.591"/>
    <p1510:client id="{8CAC28D9-929B-436A-9901-EF6F3FBE1549}" v="130" dt="2024-12-27T09:21:00.528"/>
    <p1510:client id="{940D2B20-1FF7-44C1-9B07-4FF6E2C32A2A}" v="41" dt="2024-12-27T14:06:17.399"/>
    <p1510:client id="{A822A071-D596-49DB-8C5C-A226C5B08487}" v="9" dt="2024-12-28T07:13:13.794"/>
    <p1510:client id="{B46D5B84-0FD1-484A-8F9A-D7CA4B8D5925}" v="118" dt="2024-12-28T05:25:16.247"/>
    <p1510:client id="{D972C087-2063-42D5-BB84-C8E94605A5EF}" v="298" dt="2024-12-28T06:44:47.673"/>
    <p1510:client id="{FE4B3C24-4801-4BB6-87B5-ED26C617C445}" v="1" dt="2024-12-27T14:02:5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ifer graj" userId="db50daa8ab1f5326" providerId="Windows Live" clId="Web-{D972C087-2063-42D5-BB84-C8E94605A5EF}"/>
    <pc:docChg chg="modSld">
      <pc:chgData name="Jenifer graj" userId="db50daa8ab1f5326" providerId="Windows Live" clId="Web-{D972C087-2063-42D5-BB84-C8E94605A5EF}" dt="2024-12-28T06:44:47.673" v="187" actId="20577"/>
      <pc:docMkLst>
        <pc:docMk/>
      </pc:docMkLst>
      <pc:sldChg chg="modSp">
        <pc:chgData name="Jenifer graj" userId="db50daa8ab1f5326" providerId="Windows Live" clId="Web-{D972C087-2063-42D5-BB84-C8E94605A5EF}" dt="2024-12-28T06:19:42.524" v="45" actId="20577"/>
        <pc:sldMkLst>
          <pc:docMk/>
          <pc:sldMk cId="2939930866" sldId="274"/>
        </pc:sldMkLst>
        <pc:spChg chg="mod">
          <ac:chgData name="Jenifer graj" userId="db50daa8ab1f5326" providerId="Windows Live" clId="Web-{D972C087-2063-42D5-BB84-C8E94605A5EF}" dt="2024-12-28T06:19:42.524" v="45" actId="20577"/>
          <ac:spMkLst>
            <pc:docMk/>
            <pc:sldMk cId="2939930866" sldId="274"/>
            <ac:spMk id="4" creationId="{00000000-0000-0000-0000-000000000000}"/>
          </ac:spMkLst>
        </pc:spChg>
      </pc:sldChg>
      <pc:sldChg chg="modSp">
        <pc:chgData name="Jenifer graj" userId="db50daa8ab1f5326" providerId="Windows Live" clId="Web-{D972C087-2063-42D5-BB84-C8E94605A5EF}" dt="2024-12-28T06:44:47.673" v="187" actId="20577"/>
        <pc:sldMkLst>
          <pc:docMk/>
          <pc:sldMk cId="1396239257" sldId="276"/>
        </pc:sldMkLst>
        <pc:spChg chg="mod">
          <ac:chgData name="Jenifer graj" userId="db50daa8ab1f5326" providerId="Windows Live" clId="Web-{D972C087-2063-42D5-BB84-C8E94605A5EF}" dt="2024-12-28T06:44:47.673" v="187" actId="20577"/>
          <ac:spMkLst>
            <pc:docMk/>
            <pc:sldMk cId="1396239257" sldId="276"/>
            <ac:spMk id="3" creationId="{00000000-0000-0000-0000-000000000000}"/>
          </ac:spMkLst>
        </pc:spChg>
        <pc:picChg chg="mod">
          <ac:chgData name="Jenifer graj" userId="db50daa8ab1f5326" providerId="Windows Live" clId="Web-{D972C087-2063-42D5-BB84-C8E94605A5EF}" dt="2024-12-28T06:14:55.882" v="10" actId="14100"/>
          <ac:picMkLst>
            <pc:docMk/>
            <pc:sldMk cId="1396239257" sldId="276"/>
            <ac:picMk id="5" creationId="{00000000-0000-0000-0000-000000000000}"/>
          </ac:picMkLst>
        </pc:picChg>
      </pc:sldChg>
      <pc:sldChg chg="modSp">
        <pc:chgData name="Jenifer graj" userId="db50daa8ab1f5326" providerId="Windows Live" clId="Web-{D972C087-2063-42D5-BB84-C8E94605A5EF}" dt="2024-12-28T06:44:19.407" v="186" actId="20577"/>
        <pc:sldMkLst>
          <pc:docMk/>
          <pc:sldMk cId="3425230092" sldId="277"/>
        </pc:sldMkLst>
        <pc:spChg chg="mod">
          <ac:chgData name="Jenifer graj" userId="db50daa8ab1f5326" providerId="Windows Live" clId="Web-{D972C087-2063-42D5-BB84-C8E94605A5EF}" dt="2024-12-28T06:44:19.407" v="186" actId="20577"/>
          <ac:spMkLst>
            <pc:docMk/>
            <pc:sldMk cId="3425230092" sldId="277"/>
            <ac:spMk id="6" creationId="{00000000-0000-0000-0000-000000000000}"/>
          </ac:spMkLst>
        </pc:spChg>
      </pc:sldChg>
      <pc:sldChg chg="addSp delSp modSp">
        <pc:chgData name="Jenifer graj" userId="db50daa8ab1f5326" providerId="Windows Live" clId="Web-{D972C087-2063-42D5-BB84-C8E94605A5EF}" dt="2024-12-28T06:11:19.413" v="6" actId="14100"/>
        <pc:sldMkLst>
          <pc:docMk/>
          <pc:sldMk cId="3486131379" sldId="278"/>
        </pc:sldMkLst>
        <pc:spChg chg="mod">
          <ac:chgData name="Jenifer graj" userId="db50daa8ab1f5326" providerId="Windows Live" clId="Web-{D972C087-2063-42D5-BB84-C8E94605A5EF}" dt="2024-12-28T06:08:44.959" v="0" actId="14100"/>
          <ac:spMkLst>
            <pc:docMk/>
            <pc:sldMk cId="3486131379" sldId="278"/>
            <ac:spMk id="3" creationId="{00000000-0000-0000-0000-000000000000}"/>
          </ac:spMkLst>
        </pc:spChg>
        <pc:picChg chg="add mod">
          <ac:chgData name="Jenifer graj" userId="db50daa8ab1f5326" providerId="Windows Live" clId="Web-{D972C087-2063-42D5-BB84-C8E94605A5EF}" dt="2024-12-28T06:11:19.413" v="6" actId="14100"/>
          <ac:picMkLst>
            <pc:docMk/>
            <pc:sldMk cId="3486131379" sldId="278"/>
            <ac:picMk id="2" creationId="{5F2889EA-A6D8-2724-A24A-D006370B70F6}"/>
          </ac:picMkLst>
        </pc:picChg>
        <pc:picChg chg="del">
          <ac:chgData name="Jenifer graj" userId="db50daa8ab1f5326" providerId="Windows Live" clId="Web-{D972C087-2063-42D5-BB84-C8E94605A5EF}" dt="2024-12-28T06:11:05.709" v="2"/>
          <ac:picMkLst>
            <pc:docMk/>
            <pc:sldMk cId="3486131379" sldId="278"/>
            <ac:picMk id="9" creationId="{00000000-0000-0000-0000-000000000000}"/>
          </ac:picMkLst>
        </pc:picChg>
      </pc:sldChg>
      <pc:sldChg chg="addSp delSp modSp">
        <pc:chgData name="Jenifer graj" userId="db50daa8ab1f5326" providerId="Windows Live" clId="Web-{D972C087-2063-42D5-BB84-C8E94605A5EF}" dt="2024-12-28T06:30:39.356" v="126" actId="20577"/>
        <pc:sldMkLst>
          <pc:docMk/>
          <pc:sldMk cId="3381678481" sldId="280"/>
        </pc:sldMkLst>
        <pc:spChg chg="add del mod">
          <ac:chgData name="Jenifer graj" userId="db50daa8ab1f5326" providerId="Windows Live" clId="Web-{D972C087-2063-42D5-BB84-C8E94605A5EF}" dt="2024-12-28T06:30:39.356" v="126" actId="20577"/>
          <ac:spMkLst>
            <pc:docMk/>
            <pc:sldMk cId="3381678481" sldId="280"/>
            <ac:spMk id="3" creationId="{00000000-0000-0000-0000-000000000000}"/>
          </ac:spMkLst>
        </pc:spChg>
        <pc:spChg chg="add del mod">
          <ac:chgData name="Jenifer graj" userId="db50daa8ab1f5326" providerId="Windows Live" clId="Web-{D972C087-2063-42D5-BB84-C8E94605A5EF}" dt="2024-12-28T06:24:25.240" v="80"/>
          <ac:spMkLst>
            <pc:docMk/>
            <pc:sldMk cId="3381678481" sldId="280"/>
            <ac:spMk id="7" creationId="{1D4EAFF7-0B29-DE63-6E82-6A392700D346}"/>
          </ac:spMkLst>
        </pc:spChg>
        <pc:picChg chg="del">
          <ac:chgData name="Jenifer graj" userId="db50daa8ab1f5326" providerId="Windows Live" clId="Web-{D972C087-2063-42D5-BB84-C8E94605A5EF}" dt="2024-12-28T06:24:41.052" v="82"/>
          <ac:picMkLst>
            <pc:docMk/>
            <pc:sldMk cId="3381678481" sldId="280"/>
            <ac:picMk id="4" creationId="{00000000-0000-0000-0000-000000000000}"/>
          </ac:picMkLst>
        </pc:picChg>
        <pc:picChg chg="mod">
          <ac:chgData name="Jenifer graj" userId="db50daa8ab1f5326" providerId="Windows Live" clId="Web-{D972C087-2063-42D5-BB84-C8E94605A5EF}" dt="2024-12-28T06:25:56.459" v="94" actId="1076"/>
          <ac:picMkLst>
            <pc:docMk/>
            <pc:sldMk cId="3381678481" sldId="280"/>
            <ac:picMk id="5" creationId="{00000000-0000-0000-0000-000000000000}"/>
          </ac:picMkLst>
        </pc:picChg>
        <pc:picChg chg="mod">
          <ac:chgData name="Jenifer graj" userId="db50daa8ab1f5326" providerId="Windows Live" clId="Web-{D972C087-2063-42D5-BB84-C8E94605A5EF}" dt="2024-12-28T06:26:09.287" v="97" actId="1076"/>
          <ac:picMkLst>
            <pc:docMk/>
            <pc:sldMk cId="3381678481" sldId="280"/>
            <ac:picMk id="6" creationId="{00000000-0000-0000-0000-000000000000}"/>
          </ac:picMkLst>
        </pc:picChg>
        <pc:picChg chg="add mod">
          <ac:chgData name="Jenifer graj" userId="db50daa8ab1f5326" providerId="Windows Live" clId="Web-{D972C087-2063-42D5-BB84-C8E94605A5EF}" dt="2024-12-28T06:26:57.459" v="100" actId="1076"/>
          <ac:picMkLst>
            <pc:docMk/>
            <pc:sldMk cId="3381678481" sldId="280"/>
            <ac:picMk id="9" creationId="{6C3B607F-0E82-54FC-E22B-CB9E11DF273A}"/>
          </ac:picMkLst>
        </pc:picChg>
      </pc:sldChg>
      <pc:sldChg chg="modSp">
        <pc:chgData name="Jenifer graj" userId="db50daa8ab1f5326" providerId="Windows Live" clId="Web-{D972C087-2063-42D5-BB84-C8E94605A5EF}" dt="2024-12-28T06:16:45.086" v="12" actId="20577"/>
        <pc:sldMkLst>
          <pc:docMk/>
          <pc:sldMk cId="1377276493" sldId="281"/>
        </pc:sldMkLst>
        <pc:spChg chg="mod">
          <ac:chgData name="Jenifer graj" userId="db50daa8ab1f5326" providerId="Windows Live" clId="Web-{D972C087-2063-42D5-BB84-C8E94605A5EF}" dt="2024-12-28T06:16:45.086" v="12" actId="20577"/>
          <ac:spMkLst>
            <pc:docMk/>
            <pc:sldMk cId="1377276493" sldId="281"/>
            <ac:spMk id="3" creationId="{00000000-0000-0000-0000-000000000000}"/>
          </ac:spMkLst>
        </pc:spChg>
      </pc:sldChg>
      <pc:sldChg chg="addSp delSp modSp">
        <pc:chgData name="Jenifer graj" userId="db50daa8ab1f5326" providerId="Windows Live" clId="Web-{D972C087-2063-42D5-BB84-C8E94605A5EF}" dt="2024-12-28T06:34:14.388" v="151"/>
        <pc:sldMkLst>
          <pc:docMk/>
          <pc:sldMk cId="3777820847" sldId="282"/>
        </pc:sldMkLst>
        <pc:spChg chg="mod">
          <ac:chgData name="Jenifer graj" userId="db50daa8ab1f5326" providerId="Windows Live" clId="Web-{D972C087-2063-42D5-BB84-C8E94605A5EF}" dt="2024-12-28T06:34:14.341" v="150" actId="20577"/>
          <ac:spMkLst>
            <pc:docMk/>
            <pc:sldMk cId="3777820847" sldId="282"/>
            <ac:spMk id="3" creationId="{00000000-0000-0000-0000-000000000000}"/>
          </ac:spMkLst>
        </pc:spChg>
        <pc:picChg chg="add mod">
          <ac:chgData name="Jenifer graj" userId="db50daa8ab1f5326" providerId="Windows Live" clId="Web-{D972C087-2063-42D5-BB84-C8E94605A5EF}" dt="2024-12-28T06:29:43.480" v="114" actId="1076"/>
          <ac:picMkLst>
            <pc:docMk/>
            <pc:sldMk cId="3777820847" sldId="282"/>
            <ac:picMk id="4" creationId="{E3BB5A2B-85C4-C278-A9E2-30776B9AD602}"/>
          </ac:picMkLst>
        </pc:picChg>
        <pc:picChg chg="del">
          <ac:chgData name="Jenifer graj" userId="db50daa8ab1f5326" providerId="Windows Live" clId="Web-{D972C087-2063-42D5-BB84-C8E94605A5EF}" dt="2024-12-28T06:20:08.622" v="46"/>
          <ac:picMkLst>
            <pc:docMk/>
            <pc:sldMk cId="3777820847" sldId="282"/>
            <ac:picMk id="6" creationId="{00000000-0000-0000-0000-000000000000}"/>
          </ac:picMkLst>
        </pc:picChg>
        <pc:picChg chg="del mod">
          <ac:chgData name="Jenifer graj" userId="db50daa8ab1f5326" providerId="Windows Live" clId="Web-{D972C087-2063-42D5-BB84-C8E94605A5EF}" dt="2024-12-28T06:34:14.388" v="151"/>
          <ac:picMkLst>
            <pc:docMk/>
            <pc:sldMk cId="3777820847" sldId="282"/>
            <ac:picMk id="8" creationId="{00000000-0000-0000-0000-000000000000}"/>
          </ac:picMkLst>
        </pc:picChg>
      </pc:sldChg>
      <pc:sldChg chg="addSp delSp modSp">
        <pc:chgData name="Jenifer graj" userId="db50daa8ab1f5326" providerId="Windows Live" clId="Web-{D972C087-2063-42D5-BB84-C8E94605A5EF}" dt="2024-12-28T06:41:10.891" v="169" actId="1076"/>
        <pc:sldMkLst>
          <pc:docMk/>
          <pc:sldMk cId="284855573" sldId="283"/>
        </pc:sldMkLst>
        <pc:spChg chg="mod">
          <ac:chgData name="Jenifer graj" userId="db50daa8ab1f5326" providerId="Windows Live" clId="Web-{D972C087-2063-42D5-BB84-C8E94605A5EF}" dt="2024-12-28T06:41:02.141" v="168" actId="14100"/>
          <ac:spMkLst>
            <pc:docMk/>
            <pc:sldMk cId="284855573" sldId="283"/>
            <ac:spMk id="3" creationId="{00000000-0000-0000-0000-000000000000}"/>
          </ac:spMkLst>
        </pc:spChg>
        <pc:picChg chg="del mod">
          <ac:chgData name="Jenifer graj" userId="db50daa8ab1f5326" providerId="Windows Live" clId="Web-{D972C087-2063-42D5-BB84-C8E94605A5EF}" dt="2024-12-28T06:31:44.481" v="131"/>
          <ac:picMkLst>
            <pc:docMk/>
            <pc:sldMk cId="284855573" sldId="283"/>
            <ac:picMk id="2" creationId="{00000000-0000-0000-0000-000000000000}"/>
          </ac:picMkLst>
        </pc:picChg>
        <pc:picChg chg="del">
          <ac:chgData name="Jenifer graj" userId="db50daa8ab1f5326" providerId="Windows Live" clId="Web-{D972C087-2063-42D5-BB84-C8E94605A5EF}" dt="2024-12-28T06:31:45.762" v="132"/>
          <ac:picMkLst>
            <pc:docMk/>
            <pc:sldMk cId="284855573" sldId="283"/>
            <ac:picMk id="4" creationId="{00000000-0000-0000-0000-000000000000}"/>
          </ac:picMkLst>
        </pc:picChg>
        <pc:picChg chg="del mod">
          <ac:chgData name="Jenifer graj" userId="db50daa8ab1f5326" providerId="Windows Live" clId="Web-{D972C087-2063-42D5-BB84-C8E94605A5EF}" dt="2024-12-28T06:32:01.653" v="133"/>
          <ac:picMkLst>
            <pc:docMk/>
            <pc:sldMk cId="284855573" sldId="283"/>
            <ac:picMk id="5" creationId="{00000000-0000-0000-0000-000000000000}"/>
          </ac:picMkLst>
        </pc:picChg>
        <pc:picChg chg="add del mod">
          <ac:chgData name="Jenifer graj" userId="db50daa8ab1f5326" providerId="Windows Live" clId="Web-{D972C087-2063-42D5-BB84-C8E94605A5EF}" dt="2024-12-28T06:36:57.357" v="157"/>
          <ac:picMkLst>
            <pc:docMk/>
            <pc:sldMk cId="284855573" sldId="283"/>
            <ac:picMk id="7" creationId="{3E1F2FFD-D1A7-0AC9-7DCA-6091353C77AF}"/>
          </ac:picMkLst>
        </pc:picChg>
        <pc:picChg chg="add mod">
          <ac:chgData name="Jenifer graj" userId="db50daa8ab1f5326" providerId="Windows Live" clId="Web-{D972C087-2063-42D5-BB84-C8E94605A5EF}" dt="2024-12-28T06:41:10.891" v="169" actId="1076"/>
          <ac:picMkLst>
            <pc:docMk/>
            <pc:sldMk cId="284855573" sldId="283"/>
            <ac:picMk id="8" creationId="{4A0A4A25-95C4-A516-8FE3-D82613E4DD83}"/>
          </ac:picMkLst>
        </pc:picChg>
      </pc:sldChg>
      <pc:sldChg chg="modSp">
        <pc:chgData name="Jenifer graj" userId="db50daa8ab1f5326" providerId="Windows Live" clId="Web-{D972C087-2063-42D5-BB84-C8E94605A5EF}" dt="2024-12-28T06:40:47.032" v="166" actId="20577"/>
        <pc:sldMkLst>
          <pc:docMk/>
          <pc:sldMk cId="1142696254" sldId="286"/>
        </pc:sldMkLst>
        <pc:spChg chg="mod">
          <ac:chgData name="Jenifer graj" userId="db50daa8ab1f5326" providerId="Windows Live" clId="Web-{D972C087-2063-42D5-BB84-C8E94605A5EF}" dt="2024-12-28T06:40:47.032" v="166" actId="20577"/>
          <ac:spMkLst>
            <pc:docMk/>
            <pc:sldMk cId="1142696254" sldId="286"/>
            <ac:spMk id="3" creationId="{00000000-0000-0000-0000-000000000000}"/>
          </ac:spMkLst>
        </pc:spChg>
        <pc:picChg chg="mod">
          <ac:chgData name="Jenifer graj" userId="db50daa8ab1f5326" providerId="Windows Live" clId="Web-{D972C087-2063-42D5-BB84-C8E94605A5EF}" dt="2024-12-28T06:18:43.321" v="34" actId="14100"/>
          <ac:picMkLst>
            <pc:docMk/>
            <pc:sldMk cId="1142696254" sldId="286"/>
            <ac:picMk id="6" creationId="{00000000-0000-0000-0000-000000000000}"/>
          </ac:picMkLst>
        </pc:picChg>
      </pc:sldChg>
      <pc:sldChg chg="modSp">
        <pc:chgData name="Jenifer graj" userId="db50daa8ab1f5326" providerId="Windows Live" clId="Web-{D972C087-2063-42D5-BB84-C8E94605A5EF}" dt="2024-12-28T06:41:51.297" v="173" actId="14100"/>
        <pc:sldMkLst>
          <pc:docMk/>
          <pc:sldMk cId="2198253767" sldId="289"/>
        </pc:sldMkLst>
        <pc:spChg chg="mod">
          <ac:chgData name="Jenifer graj" userId="db50daa8ab1f5326" providerId="Windows Live" clId="Web-{D972C087-2063-42D5-BB84-C8E94605A5EF}" dt="2024-12-28T06:41:51.297" v="173" actId="14100"/>
          <ac:spMkLst>
            <pc:docMk/>
            <pc:sldMk cId="2198253767" sldId="289"/>
            <ac:spMk id="3" creationId="{00000000-0000-0000-0000-000000000000}"/>
          </ac:spMkLst>
        </pc:spChg>
      </pc:sldChg>
      <pc:sldChg chg="addSp modSp">
        <pc:chgData name="Jenifer graj" userId="db50daa8ab1f5326" providerId="Windows Live" clId="Web-{D972C087-2063-42D5-BB84-C8E94605A5EF}" dt="2024-12-28T06:23:42.646" v="66" actId="14100"/>
        <pc:sldMkLst>
          <pc:docMk/>
          <pc:sldMk cId="1597232073" sldId="292"/>
        </pc:sldMkLst>
        <pc:spChg chg="add mod">
          <ac:chgData name="Jenifer graj" userId="db50daa8ab1f5326" providerId="Windows Live" clId="Web-{D972C087-2063-42D5-BB84-C8E94605A5EF}" dt="2024-12-28T06:23:42.646" v="66" actId="14100"/>
          <ac:spMkLst>
            <pc:docMk/>
            <pc:sldMk cId="1597232073" sldId="292"/>
            <ac:spMk id="16" creationId="{91CAB01E-C1EF-C6F6-94FB-485325EC652C}"/>
          </ac:spMkLst>
        </pc:spChg>
        <pc:picChg chg="mod">
          <ac:chgData name="Jenifer graj" userId="db50daa8ab1f5326" providerId="Windows Live" clId="Web-{D972C087-2063-42D5-BB84-C8E94605A5EF}" dt="2024-12-28T06:23:32.333" v="65" actId="1076"/>
          <ac:picMkLst>
            <pc:docMk/>
            <pc:sldMk cId="1597232073" sldId="292"/>
            <ac:picMk id="15" creationId="{19E93A7B-A257-32FA-E4FE-A5235C4EA1D1}"/>
          </ac:picMkLst>
        </pc:picChg>
      </pc:sldChg>
    </pc:docChg>
  </pc:docChgLst>
  <pc:docChgLst>
    <pc:chgData name="Jenifer graj" userId="db50daa8ab1f5326" providerId="Windows Live" clId="Web-{7C27D0C7-FD98-4811-90D3-F28A863F54D3}"/>
    <pc:docChg chg="addSld delSld modSld">
      <pc:chgData name="Jenifer graj" userId="db50daa8ab1f5326" providerId="Windows Live" clId="Web-{7C27D0C7-FD98-4811-90D3-F28A863F54D3}" dt="2024-12-28T07:08:35.591" v="83" actId="20577"/>
      <pc:docMkLst>
        <pc:docMk/>
      </pc:docMkLst>
      <pc:sldChg chg="delSp modSp del">
        <pc:chgData name="Jenifer graj" userId="db50daa8ab1f5326" providerId="Windows Live" clId="Web-{7C27D0C7-FD98-4811-90D3-F28A863F54D3}" dt="2024-12-28T07:06:20.492" v="63"/>
        <pc:sldMkLst>
          <pc:docMk/>
          <pc:sldMk cId="3417721485" sldId="256"/>
        </pc:sldMkLst>
        <pc:spChg chg="del">
          <ac:chgData name="Jenifer graj" userId="db50daa8ab1f5326" providerId="Windows Live" clId="Web-{7C27D0C7-FD98-4811-90D3-F28A863F54D3}" dt="2024-12-28T07:00:55.270" v="1"/>
          <ac:spMkLst>
            <pc:docMk/>
            <pc:sldMk cId="3417721485" sldId="256"/>
            <ac:spMk id="2" creationId="{CECF2887-B88D-48A8-212D-11E9C5ACE834}"/>
          </ac:spMkLst>
        </pc:spChg>
        <pc:spChg chg="mod">
          <ac:chgData name="Jenifer graj" userId="db50daa8ab1f5326" providerId="Windows Live" clId="Web-{7C27D0C7-FD98-4811-90D3-F28A863F54D3}" dt="2024-12-28T07:02:45.087" v="15" actId="20577"/>
          <ac:spMkLst>
            <pc:docMk/>
            <pc:sldMk cId="3417721485" sldId="256"/>
            <ac:spMk id="4" creationId="{00000000-0000-0000-0000-000000000000}"/>
          </ac:spMkLst>
        </pc:spChg>
        <pc:spChg chg="mod">
          <ac:chgData name="Jenifer graj" userId="db50daa8ab1f5326" providerId="Windows Live" clId="Web-{7C27D0C7-FD98-4811-90D3-F28A863F54D3}" dt="2024-12-28T07:04:45.170" v="30" actId="20577"/>
          <ac:spMkLst>
            <pc:docMk/>
            <pc:sldMk cId="3417721485" sldId="256"/>
            <ac:spMk id="6" creationId="{00000000-0000-0000-0000-000000000000}"/>
          </ac:spMkLst>
        </pc:spChg>
        <pc:picChg chg="del mod">
          <ac:chgData name="Jenifer graj" userId="db50daa8ab1f5326" providerId="Windows Live" clId="Web-{7C27D0C7-FD98-4811-90D3-F28A863F54D3}" dt="2024-12-28T07:02:02.913" v="2"/>
          <ac:picMkLst>
            <pc:docMk/>
            <pc:sldMk cId="3417721485" sldId="256"/>
            <ac:picMk id="5" creationId="{7C454B0C-0819-4D56-9275-BCE254DA659D}"/>
          </ac:picMkLst>
        </pc:picChg>
      </pc:sldChg>
      <pc:sldChg chg="modSp new">
        <pc:chgData name="Jenifer graj" userId="db50daa8ab1f5326" providerId="Windows Live" clId="Web-{7C27D0C7-FD98-4811-90D3-F28A863F54D3}" dt="2024-12-28T07:08:35.591" v="83" actId="20577"/>
        <pc:sldMkLst>
          <pc:docMk/>
          <pc:sldMk cId="266741241" sldId="293"/>
        </pc:sldMkLst>
        <pc:spChg chg="mod">
          <ac:chgData name="Jenifer graj" userId="db50daa8ab1f5326" providerId="Windows Live" clId="Web-{7C27D0C7-FD98-4811-90D3-F28A863F54D3}" dt="2024-12-28T07:05:22.234" v="43" actId="20577"/>
          <ac:spMkLst>
            <pc:docMk/>
            <pc:sldMk cId="266741241" sldId="293"/>
            <ac:spMk id="2" creationId="{E981331B-5E4D-71D6-67D6-45072096D5FC}"/>
          </ac:spMkLst>
        </pc:spChg>
        <pc:spChg chg="mod">
          <ac:chgData name="Jenifer graj" userId="db50daa8ab1f5326" providerId="Windows Live" clId="Web-{7C27D0C7-FD98-4811-90D3-F28A863F54D3}" dt="2024-12-28T07:08:35.591" v="83" actId="20577"/>
          <ac:spMkLst>
            <pc:docMk/>
            <pc:sldMk cId="266741241" sldId="293"/>
            <ac:spMk id="3" creationId="{23358781-6CF2-8228-B567-02B7245A9E01}"/>
          </ac:spMkLst>
        </pc:spChg>
      </pc:sldChg>
    </pc:docChg>
  </pc:docChgLst>
  <pc:docChgLst>
    <pc:chgData name="Jenifer graj" userId="db50daa8ab1f5326" providerId="Windows Live" clId="Web-{A822A071-D596-49DB-8C5C-A226C5B08487}"/>
    <pc:docChg chg="modSld">
      <pc:chgData name="Jenifer graj" userId="db50daa8ab1f5326" providerId="Windows Live" clId="Web-{A822A071-D596-49DB-8C5C-A226C5B08487}" dt="2024-12-28T07:13:12.763" v="7" actId="1076"/>
      <pc:docMkLst>
        <pc:docMk/>
      </pc:docMkLst>
      <pc:sldChg chg="modSp">
        <pc:chgData name="Jenifer graj" userId="db50daa8ab1f5326" providerId="Windows Live" clId="Web-{A822A071-D596-49DB-8C5C-A226C5B08487}" dt="2024-12-28T07:13:12.763" v="7" actId="1076"/>
        <pc:sldMkLst>
          <pc:docMk/>
          <pc:sldMk cId="4127051578" sldId="279"/>
        </pc:sldMkLst>
        <pc:spChg chg="mod">
          <ac:chgData name="Jenifer graj" userId="db50daa8ab1f5326" providerId="Windows Live" clId="Web-{A822A071-D596-49DB-8C5C-A226C5B08487}" dt="2024-12-28T07:13:12.716" v="6" actId="20577"/>
          <ac:spMkLst>
            <pc:docMk/>
            <pc:sldMk cId="4127051578" sldId="279"/>
            <ac:spMk id="3" creationId="{00000000-0000-0000-0000-000000000000}"/>
          </ac:spMkLst>
        </pc:spChg>
        <pc:picChg chg="mod">
          <ac:chgData name="Jenifer graj" userId="db50daa8ab1f5326" providerId="Windows Live" clId="Web-{A822A071-D596-49DB-8C5C-A226C5B08487}" dt="2024-12-28T07:13:12.763" v="7" actId="1076"/>
          <ac:picMkLst>
            <pc:docMk/>
            <pc:sldMk cId="4127051578" sldId="279"/>
            <ac:picMk id="4" creationId="{00000000-0000-0000-0000-000000000000}"/>
          </ac:picMkLst>
        </pc:picChg>
      </pc:sldChg>
      <pc:sldChg chg="modSp">
        <pc:chgData name="Jenifer graj" userId="db50daa8ab1f5326" providerId="Windows Live" clId="Web-{A822A071-D596-49DB-8C5C-A226C5B08487}" dt="2024-12-28T07:11:09.508" v="3" actId="20577"/>
        <pc:sldMkLst>
          <pc:docMk/>
          <pc:sldMk cId="1979620671" sldId="287"/>
        </pc:sldMkLst>
        <pc:spChg chg="mod">
          <ac:chgData name="Jenifer graj" userId="db50daa8ab1f5326" providerId="Windows Live" clId="Web-{A822A071-D596-49DB-8C5C-A226C5B08487}" dt="2024-12-28T07:11:09.508" v="3" actId="20577"/>
          <ac:spMkLst>
            <pc:docMk/>
            <pc:sldMk cId="1979620671" sldId="287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3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9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79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42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20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9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4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331B-5E4D-71D6-67D6-45072096D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LOAN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58781-6CF2-8228-B567-02B7245A9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47984"/>
            <a:ext cx="9760186" cy="875797"/>
          </a:xfrm>
        </p:spPr>
        <p:txBody>
          <a:bodyPr/>
          <a:lstStyle/>
          <a:p>
            <a:r>
              <a:rPr lang="en-US"/>
              <a:t>SQL PROJECT</a:t>
            </a:r>
            <a:r>
              <a:rPr lang="en-US" b="1"/>
              <a:t> </a:t>
            </a:r>
            <a:r>
              <a:rPr lang="en-US"/>
              <a:t>                                                                                     </a:t>
            </a:r>
            <a:r>
              <a:rPr lang="en-US" b="1"/>
              <a:t>     </a:t>
            </a:r>
            <a:r>
              <a:rPr lang="en-US"/>
              <a:t> BY</a:t>
            </a:r>
          </a:p>
          <a:p>
            <a:r>
              <a:rPr lang="en-US"/>
              <a:t>                                                                                                             JENIFER G</a:t>
            </a:r>
          </a:p>
        </p:txBody>
      </p:sp>
    </p:spTree>
    <p:extLst>
      <p:ext uri="{BB962C8B-B14F-4D97-AF65-F5344CB8AC3E}">
        <p14:creationId xmlns:p14="http://schemas.microsoft.com/office/powerpoint/2010/main" val="26674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653" y="194470"/>
            <a:ext cx="10514800" cy="6083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Output</a:t>
            </a:r>
            <a:endParaRPr lang="en-US" sz="2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7283"/>
          <a:stretch/>
        </p:blipFill>
        <p:spPr>
          <a:xfrm>
            <a:off x="1212576" y="1302233"/>
            <a:ext cx="9069457" cy="1311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6944"/>
          <a:stretch/>
        </p:blipFill>
        <p:spPr>
          <a:xfrm>
            <a:off x="1212575" y="2932251"/>
            <a:ext cx="9069457" cy="1351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177" y="4532036"/>
            <a:ext cx="5010150" cy="1282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896" y="4901750"/>
            <a:ext cx="1943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9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119" y="336038"/>
            <a:ext cx="9954533" cy="653787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/>
              <a:t>SHEET 2 - LOAN STATUS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b="1"/>
              <a:t>Row level trigger Creation for loan amount</a:t>
            </a:r>
            <a:r>
              <a:rPr lang="en-IN"/>
              <a:t> </a:t>
            </a:r>
            <a:endParaRPr lang="en-US"/>
          </a:p>
          <a:p>
            <a:r>
              <a:rPr lang="en-US" b="1"/>
              <a:t>Criteria:</a:t>
            </a:r>
          </a:p>
          <a:p>
            <a:pPr marL="0" indent="0">
              <a:buNone/>
            </a:pPr>
            <a:r>
              <a:rPr lang="en-US"/>
              <a:t>		</a:t>
            </a:r>
            <a:r>
              <a:rPr lang="en-IN"/>
              <a:t>Loan Amount is null -&gt; Status = loan still processing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r>
              <a:rPr lang="en-US" b="1"/>
              <a:t>Statement-Level Trigger creation for CIBIL Score</a:t>
            </a:r>
          </a:p>
          <a:p>
            <a:r>
              <a:rPr lang="en-US" b="1"/>
              <a:t>Criteria: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err="1"/>
              <a:t>Cibil</a:t>
            </a:r>
            <a:r>
              <a:rPr lang="en-IN" sz="2000"/>
              <a:t> score &gt;900 high </a:t>
            </a:r>
            <a:r>
              <a:rPr lang="en-IN" sz="2000" err="1"/>
              <a:t>cibil</a:t>
            </a:r>
            <a:r>
              <a:rPr lang="en-IN" sz="2000"/>
              <a:t> score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err="1"/>
              <a:t>Cibil</a:t>
            </a:r>
            <a:r>
              <a:rPr lang="en-IN" sz="2000"/>
              <a:t> score &gt;750 no penalty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err="1"/>
              <a:t>Cibil</a:t>
            </a:r>
            <a:r>
              <a:rPr lang="en-IN" sz="2000"/>
              <a:t> score &gt;0 penalty customers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err="1"/>
              <a:t>Cibil</a:t>
            </a:r>
            <a:r>
              <a:rPr lang="en-IN" sz="2000"/>
              <a:t> score &lt;=0 reject customers (loan cannot apply)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endParaRPr lang="en-US" sz="2000"/>
          </a:p>
          <a:p>
            <a:pPr lvl="0">
              <a:buFont typeface="Wingdings" panose="05000000000000000000" pitchFamily="2" charset="2"/>
              <a:buChar char="q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2" name="Picture 1" descr="A white background with black and blue text&#10;&#10;Description automatically generated">
            <a:extLst>
              <a:ext uri="{FF2B5EF4-FFF2-40B4-BE49-F238E27FC236}">
                <a16:creationId xmlns:a16="http://schemas.microsoft.com/office/drawing/2014/main" id="{5F2889EA-A6D8-2724-A24A-D006370B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4" y="2130199"/>
            <a:ext cx="8868672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78297"/>
            <a:ext cx="10893286" cy="6092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32" y="738182"/>
            <a:ext cx="8698842" cy="50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3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97565"/>
            <a:ext cx="10131425" cy="5393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Delete the reject and loan still processing customers</a:t>
            </a:r>
          </a:p>
          <a:p>
            <a:endParaRPr lang="en-US" sz="2000"/>
          </a:p>
          <a:p>
            <a:endParaRPr lang="en-US" b="1"/>
          </a:p>
          <a:p>
            <a:pPr>
              <a:buClr>
                <a:srgbClr val="EF53A5"/>
              </a:buClr>
            </a:pPr>
            <a:endParaRPr lang="en-US" b="1"/>
          </a:p>
          <a:p>
            <a:pPr>
              <a:buClr>
                <a:srgbClr val="EF53A5"/>
              </a:buClr>
            </a:pPr>
            <a:endParaRPr lang="en-US" b="1"/>
          </a:p>
          <a:p>
            <a:pPr>
              <a:buClr>
                <a:srgbClr val="EF53A5"/>
              </a:buClr>
            </a:pPr>
            <a:r>
              <a:rPr lang="en-US" sz="2000" b="1"/>
              <a:t>Table creation - </a:t>
            </a:r>
            <a:r>
              <a:rPr lang="en-US" sz="2000" b="1" err="1"/>
              <a:t>loan_cibil_score_status_details</a:t>
            </a:r>
            <a:endParaRPr lang="en-US" sz="2000" b="1"/>
          </a:p>
          <a:p>
            <a:endParaRPr lang="en-US" b="1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78" y="1399316"/>
            <a:ext cx="10674212" cy="316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26" y="3412128"/>
            <a:ext cx="8353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57809"/>
            <a:ext cx="10131425" cy="5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IN" b="1"/>
              <a:t>SHEET 3 - CUSTOMER INFO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IN" sz="2000"/>
              <a:t>Import the table</a:t>
            </a:r>
            <a:endParaRPr lang="en-US" sz="200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/>
              <a:t>Update gender and age based on customer id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48" y="2451237"/>
            <a:ext cx="76962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18053"/>
            <a:ext cx="10131425" cy="5473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/>
              <a:t>                                SHEET 4 AND 5- COUNTRY STATE AND REGION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IN"/>
              <a:t>Import the table 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IN" b="1"/>
              <a:t>Join all the 5 tables </a:t>
            </a:r>
          </a:p>
          <a:p>
            <a:pPr>
              <a:buClr>
                <a:srgbClr val="B31166">
                  <a:lumMod val="60000"/>
                  <a:lumOff val="40000"/>
                </a:srgbClr>
              </a:buCl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r>
              <a:rPr lang="en-IN"/>
              <a:t> </a:t>
            </a:r>
            <a:r>
              <a:rPr lang="en-IN" b="1"/>
              <a:t>Find the mismatch details using joins </a:t>
            </a:r>
            <a:endParaRPr lang="en-US" b="1"/>
          </a:p>
          <a:p>
            <a:endParaRPr lang="en-US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r>
              <a:rPr lang="en-IN" b="1"/>
              <a:t>     output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94" y="1861749"/>
            <a:ext cx="9561443" cy="126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123" y="3959052"/>
            <a:ext cx="9551503" cy="345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B607F-0E82-54FC-E22B-CB9E11DF2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11" y="5121981"/>
            <a:ext cx="9696450" cy="66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7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97565"/>
            <a:ext cx="10131425" cy="539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/>
              <a:t>Filter home office and corporate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 marL="0" indent="0">
              <a:buClr>
                <a:srgbClr val="EF53A5"/>
              </a:buClr>
              <a:buNone/>
            </a:pPr>
            <a:r>
              <a:rPr lang="en-US" b="1"/>
              <a:t>      output</a:t>
            </a:r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endParaRPr lang="en-US" b="1"/>
          </a:p>
          <a:p>
            <a:pPr>
              <a:buFont typeface="Wingdings" panose="05000000000000000000" pitchFamily="2" charset="2"/>
              <a:buChar char="q"/>
            </a:pPr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6" y="1669775"/>
            <a:ext cx="6829425" cy="32385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BB5A2B-85C4-C278-A9E2-30776B9A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77" y="3089546"/>
            <a:ext cx="9696450" cy="14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0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348" y="397565"/>
            <a:ext cx="9843878" cy="539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F53A5"/>
              </a:buClr>
              <a:buFont typeface="Wingdings,Sans-Serif"/>
              <a:buChar char="q"/>
            </a:pPr>
            <a:r>
              <a:rPr lang="en-US" sz="1900" b="1"/>
              <a:t>Store all the outputs as procedure</a:t>
            </a:r>
            <a:endParaRPr lang="en-US" sz="1900"/>
          </a:p>
          <a:p>
            <a:pPr>
              <a:buClr>
                <a:srgbClr val="EF53A5"/>
              </a:buClr>
              <a:buFont typeface="Wingdings,Sans-Serif"/>
              <a:buChar char="q"/>
            </a:pPr>
            <a:endParaRPr lang="en-US" sz="1900"/>
          </a:p>
          <a:p>
            <a:pPr>
              <a:buClr>
                <a:srgbClr val="EF53A5"/>
              </a:buClr>
              <a:buFont typeface="Wingdings,Sans-Serif"/>
              <a:buChar char="q"/>
            </a:pPr>
            <a:endParaRPr lang="en-US" sz="1900"/>
          </a:p>
          <a:p>
            <a:pPr marL="0" indent="0">
              <a:buFont typeface="Wingdings" panose="05000000000000000000" pitchFamily="2" charset="2"/>
              <a:buNone/>
            </a:pPr>
            <a:endParaRPr lang="en-US" b="1"/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>
              <a:buFont typeface="Wingdings" panose="05000000000000000000" pitchFamily="2" charset="2"/>
              <a:buChar char="q"/>
            </a:pPr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  <a:p>
            <a:endParaRPr lang="en-US" b="1"/>
          </a:p>
          <a:p>
            <a:endParaRPr lang="en-US"/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4A0A4A25-95C4-A516-8FE3-D82613E4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71" y="1472242"/>
            <a:ext cx="9828541" cy="28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397565"/>
            <a:ext cx="10131425" cy="53936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/>
              <a:t>ENTITY-RELATIONSHIP (ER) MODEL</a:t>
            </a:r>
          </a:p>
          <a:p>
            <a:pPr>
              <a:buClr>
                <a:srgbClr val="EF53A5"/>
              </a:buClr>
              <a:buFont typeface="Wingdings" panose="05000000000000000000" pitchFamily="2" charset="2"/>
              <a:buChar char="q"/>
            </a:pPr>
            <a:r>
              <a:rPr lang="en-US">
                <a:ea typeface="+mj-lt"/>
                <a:cs typeface="+mj-lt"/>
              </a:rPr>
              <a:t>An </a:t>
            </a:r>
            <a:r>
              <a:rPr lang="en-US" b="1">
                <a:ea typeface="+mj-lt"/>
                <a:cs typeface="+mj-lt"/>
              </a:rPr>
              <a:t>Entity-Relationship (</a:t>
            </a:r>
            <a:r>
              <a:rPr lang="en-US" sz="2000" b="1">
                <a:ea typeface="+mj-lt"/>
                <a:cs typeface="+mj-lt"/>
              </a:rPr>
              <a:t>ER</a:t>
            </a:r>
            <a:r>
              <a:rPr lang="en-US" b="1">
                <a:ea typeface="+mj-lt"/>
                <a:cs typeface="+mj-lt"/>
              </a:rPr>
              <a:t>) Diagram</a:t>
            </a:r>
            <a:r>
              <a:rPr lang="en-US">
                <a:ea typeface="+mj-lt"/>
                <a:cs typeface="+mj-lt"/>
              </a:rPr>
              <a:t> is a visual representation of</a:t>
            </a:r>
            <a:r>
              <a:rPr lang="en-US" sz="2000">
                <a:ea typeface="+mj-lt"/>
                <a:cs typeface="+mj-lt"/>
              </a:rPr>
              <a:t> the </a:t>
            </a:r>
            <a:r>
              <a:rPr lang="en-US">
                <a:ea typeface="+mj-lt"/>
                <a:cs typeface="+mj-lt"/>
              </a:rPr>
              <a:t>entities in a database and their relationships. It helps in designing </a:t>
            </a:r>
            <a:r>
              <a:rPr lang="en-US" sz="2000">
                <a:ea typeface="+mj-lt"/>
                <a:cs typeface="+mj-lt"/>
              </a:rPr>
              <a:t>and </a:t>
            </a:r>
            <a:r>
              <a:rPr lang="en-US">
                <a:ea typeface="+mj-lt"/>
                <a:cs typeface="+mj-lt"/>
              </a:rPr>
              <a:t>structuring </a:t>
            </a:r>
            <a:r>
              <a:rPr lang="en-US" sz="2000">
                <a:ea typeface="+mj-lt"/>
                <a:cs typeface="+mj-lt"/>
              </a:rPr>
              <a:t>the </a:t>
            </a:r>
            <a:r>
              <a:rPr lang="en-US">
                <a:ea typeface="+mj-lt"/>
                <a:cs typeface="+mj-lt"/>
              </a:rPr>
              <a:t>database before actual implementation</a:t>
            </a:r>
            <a:r>
              <a:rPr lang="en-US" sz="2000">
                <a:ea typeface="+mj-lt"/>
                <a:cs typeface="+mj-lt"/>
              </a:rPr>
              <a:t>.</a:t>
            </a:r>
            <a:r>
              <a:rPr lang="en-US">
                <a:ea typeface="+mj-lt"/>
                <a:cs typeface="+mj-lt"/>
              </a:rPr>
              <a:t> </a:t>
            </a:r>
            <a:endParaRPr lang="en-US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151" r="2675"/>
          <a:stretch/>
        </p:blipFill>
        <p:spPr>
          <a:xfrm>
            <a:off x="2434149" y="2563480"/>
            <a:ext cx="6020115" cy="27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57499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7583" y="2484782"/>
            <a:ext cx="6698974" cy="2981739"/>
          </a:xfrm>
        </p:spPr>
        <p:txBody>
          <a:bodyPr>
            <a:noAutofit/>
          </a:bodyPr>
          <a:lstStyle/>
          <a:p>
            <a:pPr algn="ctr"/>
            <a:r>
              <a:rPr lang="en-US" sz="6000" b="1"/>
              <a:t>THANK YOU</a:t>
            </a:r>
            <a:br>
              <a:rPr lang="en-US" sz="6000" b="1"/>
            </a:br>
            <a:endParaRPr lang="en-US" sz="8800" b="1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17" y="30894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2000" b="1"/>
              <a:t>MYSQL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8" y="1561991"/>
            <a:ext cx="10131425" cy="3891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EF53A5"/>
              </a:buClr>
              <a:buNone/>
            </a:pPr>
            <a:r>
              <a:rPr lang="en-US" b="1"/>
              <a:t>What is SQL?</a:t>
            </a:r>
            <a:endParaRPr lang="en-US"/>
          </a:p>
          <a:p>
            <a:pPr marL="0" indent="0">
              <a:buClr>
                <a:srgbClr val="EF53A5"/>
              </a:buClr>
              <a:buNone/>
            </a:pPr>
            <a:r>
              <a:rPr lang="en-US" b="1">
                <a:ea typeface="+mj-lt"/>
                <a:cs typeface="+mj-lt"/>
              </a:rPr>
              <a:t>SQL (Structured Query Language):</a:t>
            </a:r>
            <a:endParaRPr lang="en-US"/>
          </a:p>
          <a:p>
            <a:pPr marL="0" indent="0">
              <a:buClr>
                <a:srgbClr val="EF53A5"/>
              </a:buClr>
              <a:buNone/>
            </a:pPr>
            <a:r>
              <a:rPr lang="en-US">
                <a:ea typeface="+mj-lt"/>
                <a:cs typeface="+mj-lt"/>
              </a:rPr>
              <a:t>A standard programming language used to manage and manipulate relational databases.</a:t>
            </a:r>
          </a:p>
          <a:p>
            <a:pPr marL="0" indent="0">
              <a:buClr>
                <a:srgbClr val="EF53A5"/>
              </a:buClr>
              <a:buNone/>
            </a:pPr>
            <a:r>
              <a:rPr lang="en-US">
                <a:ea typeface="+mj-lt"/>
                <a:cs typeface="+mj-lt"/>
              </a:rPr>
              <a:t>SQL allows users to interact with databases by executing queries, modifying data, and managing database structures.</a:t>
            </a:r>
          </a:p>
          <a:p>
            <a:pPr>
              <a:buClr>
                <a:srgbClr val="EF53A5"/>
              </a:buClr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1560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>
                <a:latin typeface="Century Gothic"/>
                <a:ea typeface="Calibri"/>
                <a:cs typeface="Calibri"/>
              </a:rPr>
              <a:t>SQL STATEME</a:t>
            </a:r>
            <a:r>
              <a:rPr lang="en-US" sz="2000" b="1"/>
              <a:t>NT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002" y="1159426"/>
            <a:ext cx="10232066" cy="48401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pPr>
              <a:buClr>
                <a:srgbClr val="EF53A5"/>
              </a:buClr>
            </a:pPr>
            <a:r>
              <a:rPr lang="en-US" b="1"/>
              <a:t>DDL</a:t>
            </a:r>
            <a:r>
              <a:rPr lang="en-US"/>
              <a:t>: Data Definition Language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r>
              <a:rPr lang="en-US" b="1"/>
              <a:t>DML</a:t>
            </a:r>
            <a:r>
              <a:rPr lang="en-US"/>
              <a:t>: Data Manipulation Language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r>
              <a:rPr lang="en-US" b="1"/>
              <a:t>DQL:</a:t>
            </a:r>
            <a:r>
              <a:rPr lang="en-US"/>
              <a:t> Data Query Language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r>
              <a:rPr lang="en-US" b="1"/>
              <a:t>DCL: </a:t>
            </a:r>
            <a:r>
              <a:rPr lang="en-US"/>
              <a:t>Data Control Language</a:t>
            </a:r>
          </a:p>
          <a:p>
            <a:pPr marL="0" indent="0">
              <a:buClr>
                <a:srgbClr val="8AD0D6"/>
              </a:buClr>
              <a:buNone/>
            </a:pPr>
            <a:endParaRPr lang="en-US"/>
          </a:p>
          <a:p>
            <a:r>
              <a:rPr lang="en-US" b="1"/>
              <a:t>TCL: </a:t>
            </a:r>
            <a:r>
              <a:rPr lang="en-US"/>
              <a:t>Transaction Control Language</a:t>
            </a:r>
          </a:p>
        </p:txBody>
      </p:sp>
    </p:spTree>
    <p:extLst>
      <p:ext uri="{BB962C8B-B14F-4D97-AF65-F5344CB8AC3E}">
        <p14:creationId xmlns:p14="http://schemas.microsoft.com/office/powerpoint/2010/main" val="31132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/>
              <a:t>SQL-DATA TYPES</a:t>
            </a: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038" y="1569946"/>
            <a:ext cx="3957022" cy="34990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B31166">
                  <a:lumMod val="60000"/>
                  <a:lumOff val="40000"/>
                </a:srgbClr>
              </a:buClr>
              <a:buFont typeface="Wingdings" charset="2"/>
              <a:buChar char="q"/>
            </a:pPr>
            <a:endParaRPr lang="en-US" b="1"/>
          </a:p>
          <a:p>
            <a:pPr>
              <a:buClr>
                <a:srgbClr val="EF53A5"/>
              </a:buClr>
              <a:buFont typeface="Wingdings" charset="2"/>
              <a:buChar char="q"/>
            </a:pPr>
            <a:r>
              <a:rPr lang="en-US" b="1" err="1"/>
              <a:t>DateTime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DATE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DATETIME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TIMESTAMP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TIME</a:t>
            </a:r>
          </a:p>
          <a:p>
            <a:pPr lvl="1">
              <a:buFont typeface="Arial" charset="2"/>
              <a:buChar char="•"/>
            </a:pPr>
            <a:r>
              <a:rPr lang="en-US" sz="2000"/>
              <a:t>YEAR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7288" y="1871870"/>
            <a:ext cx="3856381" cy="38828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Font typeface="Wingdings"/>
              <a:buChar char="q"/>
            </a:pPr>
            <a:r>
              <a:rPr lang="en-US" sz="2000" b="1"/>
              <a:t>Numeric Datatype</a:t>
            </a:r>
            <a:endParaRPr lang="en-US"/>
          </a:p>
          <a:p>
            <a:pPr lvl="1"/>
            <a:r>
              <a:rPr lang="en-US" sz="2000"/>
              <a:t>INT</a:t>
            </a:r>
          </a:p>
          <a:p>
            <a:pPr lvl="1"/>
            <a:r>
              <a:rPr lang="en-US" sz="2000"/>
              <a:t>TINYINT</a:t>
            </a:r>
          </a:p>
          <a:p>
            <a:pPr lvl="1"/>
            <a:r>
              <a:rPr lang="en-US" sz="2000"/>
              <a:t>SMALLINT</a:t>
            </a:r>
          </a:p>
          <a:p>
            <a:pPr lvl="1"/>
            <a:r>
              <a:rPr lang="en-US" sz="2000"/>
              <a:t>MEDIUMINT</a:t>
            </a:r>
          </a:p>
          <a:p>
            <a:pPr lvl="1"/>
            <a:r>
              <a:rPr lang="en-US" sz="2000"/>
              <a:t>BIGINT</a:t>
            </a:r>
          </a:p>
          <a:p>
            <a:pPr lvl="1"/>
            <a:r>
              <a:rPr lang="en-US" sz="2000"/>
              <a:t>FLOAT</a:t>
            </a:r>
          </a:p>
          <a:p>
            <a:pPr lvl="1"/>
            <a:r>
              <a:rPr lang="en-US" sz="2000"/>
              <a:t>DOUBLE </a:t>
            </a:r>
          </a:p>
        </p:txBody>
      </p:sp>
    </p:spTree>
    <p:extLst>
      <p:ext uri="{BB962C8B-B14F-4D97-AF65-F5344CB8AC3E}">
        <p14:creationId xmlns:p14="http://schemas.microsoft.com/office/powerpoint/2010/main" val="219825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2749" y="79513"/>
            <a:ext cx="3796747" cy="53273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pPr>
              <a:buClr>
                <a:srgbClr val="EF53A5"/>
              </a:buClr>
            </a:pPr>
            <a:endParaRPr lang="en-US" b="1"/>
          </a:p>
          <a:p>
            <a:pPr>
              <a:buClr>
                <a:srgbClr val="EF53A5"/>
              </a:buClr>
            </a:pPr>
            <a:endParaRPr lang="en-US" b="1"/>
          </a:p>
          <a:p>
            <a:pPr>
              <a:buClr>
                <a:srgbClr val="EF53A5"/>
              </a:buClr>
            </a:pPr>
            <a:endParaRPr lang="en-US" sz="20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5439" y="1096165"/>
            <a:ext cx="3796747" cy="3891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q"/>
            </a:pPr>
            <a:r>
              <a:rPr lang="en-US" sz="2000" b="1"/>
              <a:t>String Datatype</a:t>
            </a:r>
            <a:endParaRPr lang="en-US"/>
          </a:p>
          <a:p>
            <a:pPr lvl="1"/>
            <a:r>
              <a:rPr lang="en-US" sz="2000"/>
              <a:t>VARCHAR(Size)</a:t>
            </a:r>
          </a:p>
          <a:p>
            <a:pPr lvl="1"/>
            <a:r>
              <a:rPr lang="en-US" sz="2000"/>
              <a:t>TINYTEXT(Size)</a:t>
            </a:r>
          </a:p>
          <a:p>
            <a:pPr lvl="1"/>
            <a:r>
              <a:rPr lang="en-US" sz="2000"/>
              <a:t>TEXT(Size)</a:t>
            </a:r>
          </a:p>
          <a:p>
            <a:pPr lvl="1"/>
            <a:r>
              <a:rPr lang="en-US" sz="2000"/>
              <a:t>MEDIUMTEXT(Size)</a:t>
            </a:r>
          </a:p>
          <a:p>
            <a:pPr lvl="1"/>
            <a:r>
              <a:rPr lang="en-US" sz="2000"/>
              <a:t>LONGTEXT(Size)</a:t>
            </a:r>
          </a:p>
          <a:p>
            <a:pPr lvl="1"/>
            <a:r>
              <a:rPr lang="en-US" sz="2000"/>
              <a:t>BINARY(Size)</a:t>
            </a:r>
          </a:p>
          <a:p>
            <a:pPr lvl="1"/>
            <a:r>
              <a:rPr lang="en-US" sz="2000"/>
              <a:t>VARBINARY(Size)</a:t>
            </a:r>
          </a:p>
        </p:txBody>
      </p:sp>
    </p:spTree>
    <p:extLst>
      <p:ext uri="{BB962C8B-B14F-4D97-AF65-F5344CB8AC3E}">
        <p14:creationId xmlns:p14="http://schemas.microsoft.com/office/powerpoint/2010/main" val="1769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/>
              <a:t>PROJECT</a:t>
            </a:r>
            <a:br>
              <a:rPr lang="en-IN" sz="2000" b="1"/>
            </a:br>
            <a:r>
              <a:rPr lang="en-IN" sz="2000" b="1"/>
              <a:t>Data sets</a:t>
            </a:r>
            <a:br>
              <a:rPr lang="en-US" sz="2000"/>
            </a:b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8" y="1561991"/>
            <a:ext cx="10131425" cy="3891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err="1"/>
              <a:t>customer_income_status</a:t>
            </a:r>
            <a:endParaRPr lang="en-US"/>
          </a:p>
          <a:p>
            <a:r>
              <a:rPr lang="en-IN" err="1"/>
              <a:t>loan_status</a:t>
            </a:r>
            <a:endParaRPr lang="en-US"/>
          </a:p>
          <a:p>
            <a:r>
              <a:rPr lang="en-IN" err="1"/>
              <a:t>customer_info</a:t>
            </a:r>
            <a:endParaRPr lang="en-US"/>
          </a:p>
          <a:p>
            <a:r>
              <a:rPr lang="en-IN" err="1"/>
              <a:t>country_state</a:t>
            </a:r>
            <a:endParaRPr lang="en-US"/>
          </a:p>
          <a:p>
            <a:r>
              <a:rPr lang="en-IN" err="1"/>
              <a:t>region_info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3122" y="304800"/>
            <a:ext cx="10131425" cy="62280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r>
              <a:rPr lang="en-IN" b="1"/>
              <a:t>SHEET 1- CUSTOMER INCOME STATUS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IN" sz="2000"/>
              <a:t>Import table </a:t>
            </a:r>
            <a:r>
              <a:rPr lang="en-IN"/>
              <a:t>-</a:t>
            </a:r>
            <a:r>
              <a:rPr lang="en-IN" sz="2000"/>
              <a:t> customer income status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b="1"/>
              <a:t>Database creation</a:t>
            </a:r>
          </a:p>
          <a:p>
            <a:pPr marL="0" lvl="0" indent="0">
              <a:buNone/>
            </a:pPr>
            <a:r>
              <a:rPr lang="en-US" sz="2000"/>
              <a:t> 	create database </a:t>
            </a:r>
            <a:r>
              <a:rPr lang="en-US" sz="2000" err="1"/>
              <a:t>sql_</a:t>
            </a:r>
            <a:r>
              <a:rPr lang="en-US" err="1"/>
              <a:t>project</a:t>
            </a:r>
            <a:r>
              <a:rPr lang="en-US" sz="2000"/>
              <a:t>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000" b="1"/>
              <a:t>Use Database</a:t>
            </a:r>
          </a:p>
          <a:p>
            <a:pPr marL="0" lvl="0" indent="0">
              <a:buNone/>
            </a:pPr>
            <a:r>
              <a:rPr lang="en-US" sz="2000"/>
              <a:t>	use </a:t>
            </a:r>
            <a:r>
              <a:rPr lang="en-US" sz="2000" err="1"/>
              <a:t>sql_</a:t>
            </a:r>
            <a:r>
              <a:rPr lang="en-US" err="1"/>
              <a:t>project</a:t>
            </a:r>
            <a:r>
              <a:rPr lang="en-US" sz="200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To classify customer’s income grades based on their applicant income. </a:t>
            </a:r>
          </a:p>
          <a:p>
            <a:pPr marL="457200" lvl="1" indent="0">
              <a:buNone/>
            </a:pPr>
            <a:r>
              <a:rPr lang="en-US" sz="2000" b="1"/>
              <a:t>Criteria for Classification:</a:t>
            </a:r>
            <a:endParaRPr lang="en-US" sz="20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/>
              <a:t>Grade A</a:t>
            </a:r>
            <a:r>
              <a:rPr lang="en-US" sz="2000"/>
              <a:t>: Applicant income &gt; 15,000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/>
              <a:t>Grade B</a:t>
            </a:r>
            <a:r>
              <a:rPr lang="en-US" sz="2000"/>
              <a:t>: Applicant income &gt; 9,000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/>
              <a:t>Middle Class Customer</a:t>
            </a:r>
            <a:r>
              <a:rPr lang="en-US" sz="2000"/>
              <a:t>: Applicant income &gt; 5,000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/>
              <a:t>Low Class</a:t>
            </a:r>
            <a:r>
              <a:rPr lang="en-US" sz="2000"/>
              <a:t>: Applicant income ≤ 5,000</a:t>
            </a:r>
          </a:p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-690879"/>
            <a:ext cx="10131425" cy="6482080"/>
          </a:xfrm>
        </p:spPr>
        <p:txBody>
          <a:bodyPr/>
          <a:lstStyle/>
          <a:p>
            <a:pPr marL="457200" lvl="1" indent="0">
              <a:buNone/>
            </a:pPr>
            <a:r>
              <a:rPr lang="en-US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7760" y="650240"/>
            <a:ext cx="9601200" cy="62170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     Criteria for Interest Calculation:</a:t>
            </a:r>
            <a:endParaRPr lang="en-US" sz="2000"/>
          </a:p>
          <a:p>
            <a:endParaRPr lang="en-US" sz="2000" b="1"/>
          </a:p>
          <a:p>
            <a:pPr marL="800100" lvl="1" indent="-342900">
              <a:buFont typeface="Arial" panose="05000000000000000000" pitchFamily="2" charset="2"/>
              <a:buChar char="•"/>
            </a:pPr>
            <a:r>
              <a:rPr lang="en-IN" sz="2000"/>
              <a:t>3%</a:t>
            </a:r>
            <a:r>
              <a:rPr lang="en-US" sz="2000"/>
              <a:t> =&gt; </a:t>
            </a:r>
            <a:r>
              <a:rPr lang="en-IN" sz="2000"/>
              <a:t>Applicant income &lt;5000 and </a:t>
            </a:r>
            <a:r>
              <a:rPr lang="en-IN" sz="2000" err="1"/>
              <a:t>Property_Area</a:t>
            </a:r>
            <a:r>
              <a:rPr lang="en-IN" sz="2000"/>
              <a:t> is rural </a:t>
            </a:r>
          </a:p>
          <a:p>
            <a:pPr marL="800100" lvl="1" indent="-342900">
              <a:buFont typeface="Arial" panose="05000000000000000000" pitchFamily="2" charset="2"/>
              <a:buChar char="•"/>
            </a:pPr>
            <a:r>
              <a:rPr lang="en-IN" sz="2000"/>
              <a:t>3.5% =&gt; Applicant income &lt;5000 semi-rural</a:t>
            </a:r>
            <a:endParaRPr lang="en-US" sz="2000"/>
          </a:p>
          <a:p>
            <a:pPr marL="800100" lvl="1" indent="-342900">
              <a:buFont typeface="Arial" panose="05000000000000000000" pitchFamily="2" charset="2"/>
              <a:buChar char="•"/>
            </a:pPr>
            <a:r>
              <a:rPr lang="en-IN" sz="2000"/>
              <a:t>5% =&gt; Applicant income &lt;5000 urban</a:t>
            </a:r>
            <a:endParaRPr lang="en-US" sz="2000"/>
          </a:p>
          <a:p>
            <a:pPr marL="800100" lvl="1" indent="-342900">
              <a:buFont typeface="Arial" panose="05000000000000000000" pitchFamily="2" charset="2"/>
              <a:buChar char="•"/>
            </a:pPr>
            <a:r>
              <a:rPr lang="en-IN" sz="2000"/>
              <a:t>2.5%  =&gt; Applicant income &lt;5000 semi urban</a:t>
            </a:r>
            <a:endParaRPr lang="en-US" sz="2000"/>
          </a:p>
          <a:p>
            <a:pPr marL="800100" lvl="1" indent="-342900">
              <a:buFont typeface="Arial" panose="05000000000000000000" pitchFamily="2" charset="2"/>
              <a:buChar char="•"/>
            </a:pPr>
            <a:r>
              <a:rPr lang="en-IN" sz="2000"/>
              <a:t>Otherwise =7%</a:t>
            </a:r>
            <a:endParaRPr lang="en-IN" sz="2000">
              <a:ea typeface="+mn-lt"/>
              <a:cs typeface="+mn-lt"/>
            </a:endParaRPr>
          </a:p>
          <a:p>
            <a:pPr marL="800100" lvl="1" indent="-342900">
              <a:buFont typeface="Arial" panose="05000000000000000000" pitchFamily="2" charset="2"/>
              <a:buChar char="•"/>
            </a:pPr>
            <a:endParaRPr lang="en-IN" sz="2000" b="1">
              <a:ea typeface="+mn-lt"/>
              <a:cs typeface="+mn-lt"/>
            </a:endParaRPr>
          </a:p>
          <a:p>
            <a:pPr lvl="1"/>
            <a:r>
              <a:rPr lang="en-IN" sz="2000" b="1">
                <a:ea typeface="+mn-lt"/>
                <a:cs typeface="+mn-lt"/>
              </a:rPr>
              <a:t>New field creation based on interest:</a:t>
            </a:r>
            <a:endParaRPr lang="en-IN" sz="2000" b="1"/>
          </a:p>
          <a:p>
            <a:pPr lvl="1"/>
            <a:endParaRPr lang="en-IN" sz="2000">
              <a:ea typeface="+mn-lt"/>
              <a:cs typeface="+mn-lt"/>
            </a:endParaRPr>
          </a:p>
          <a:p>
            <a:pPr lvl="1">
              <a:buFont typeface="Arial" panose="05000000000000000000" pitchFamily="2" charset="2"/>
              <a:buChar char="•"/>
            </a:pPr>
            <a:r>
              <a:rPr lang="en-IN" sz="2000">
                <a:ea typeface="+mn-lt"/>
                <a:cs typeface="+mn-lt"/>
              </a:rPr>
              <a:t>Calculate monthly interest amt and annual interest amt based on loan amt</a:t>
            </a:r>
            <a:endParaRPr lang="en-IN"/>
          </a:p>
          <a:p>
            <a:pPr lvl="1">
              <a:buFont typeface="Arial" panose="05000000000000000000" pitchFamily="2" charset="2"/>
              <a:buChar char="•"/>
            </a:pPr>
            <a:r>
              <a:rPr lang="en-IN" sz="2000">
                <a:ea typeface="+mn-lt"/>
                <a:cs typeface="+mn-lt"/>
              </a:rPr>
              <a:t>Create all the above fields as a table </a:t>
            </a:r>
            <a:endParaRPr lang="en-IN"/>
          </a:p>
          <a:p>
            <a:pPr lvl="1">
              <a:buFont typeface="Arial" panose="05000000000000000000" pitchFamily="2" charset="2"/>
              <a:buChar char="•"/>
            </a:pPr>
            <a:r>
              <a:rPr lang="en-IN" sz="2000">
                <a:ea typeface="+mn-lt"/>
                <a:cs typeface="+mn-lt"/>
              </a:rPr>
              <a:t>Table name - customer interest analysis</a:t>
            </a:r>
            <a:endParaRPr lang="en-IN"/>
          </a:p>
          <a:p>
            <a:pPr lvl="1">
              <a:buFont typeface="Arial" panose="05000000000000000000" pitchFamily="2" charset="2"/>
              <a:buChar char="•"/>
            </a:pPr>
            <a:r>
              <a:rPr lang="en-IN" sz="2000">
                <a:ea typeface="+mn-lt"/>
                <a:cs typeface="+mn-lt"/>
              </a:rPr>
              <a:t>(create this into a new table and connect with sheet 2 (loan status) bring the output)</a:t>
            </a:r>
            <a:endParaRPr lang="en-IN"/>
          </a:p>
          <a:p>
            <a:pPr marL="742950" lvl="1" indent="-285750">
              <a:buFont typeface="Arial" panose="05000000000000000000" pitchFamily="2" charset="2"/>
              <a:buChar char="•"/>
            </a:pPr>
            <a:endParaRPr lang="en-IN" sz="2000"/>
          </a:p>
          <a:p>
            <a:pPr lvl="1"/>
            <a:endParaRPr lang="en-US" sz="2000"/>
          </a:p>
          <a:p>
            <a:pPr lvl="1"/>
            <a:endParaRPr lang="en-I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805311D-ABD6-4122-3657-6A8EFABF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668" y="465108"/>
            <a:ext cx="6295306" cy="2635369"/>
          </a:xfrm>
          <a:prstGeom prst="rect">
            <a:avLst/>
          </a:prstGeom>
        </p:spPr>
      </p:pic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9E93A7B-A257-32FA-E4FE-A5235C4EA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0" y="4610730"/>
            <a:ext cx="10151133" cy="10871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CAB01E-C1EF-C6F6-94FB-485325EC652C}"/>
              </a:ext>
            </a:extLst>
          </p:cNvPr>
          <p:cNvSpPr txBox="1"/>
          <p:nvPr/>
        </p:nvSpPr>
        <p:spPr>
          <a:xfrm>
            <a:off x="885646" y="3502324"/>
            <a:ext cx="658195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Wingdings,Sans-Serif"/>
              <a:buChar char="q"/>
            </a:pPr>
            <a:r>
              <a:rPr lang="en-US" sz="2000" b="1">
                <a:cs typeface="Arial"/>
              </a:rPr>
              <a:t>Calculate Monthly and Annual Interest Amounts</a:t>
            </a:r>
            <a:r>
              <a:rPr lang="en-US" sz="20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59723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Application>Microsoft Office PowerPoint</Application>
  <PresentationFormat>Widescreen</PresentationFormat>
  <Slides>19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LOAN MANAGEMENT SYSTEM</vt:lpstr>
      <vt:lpstr>MYSQL</vt:lpstr>
      <vt:lpstr>SQL STATEMENT</vt:lpstr>
      <vt:lpstr>SQL-DATA TYPES</vt:lpstr>
      <vt:lpstr>PowerPoint Presentation</vt:lpstr>
      <vt:lpstr>PROJECT Data sets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 Management  system   </dc:title>
  <dc:creator/>
  <cp:revision>1</cp:revision>
  <dcterms:created xsi:type="dcterms:W3CDTF">2024-12-25T18:18:19Z</dcterms:created>
  <dcterms:modified xsi:type="dcterms:W3CDTF">2024-12-28T07:13:22Z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