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38E2-7F4E-BB08-D04921CE809B}"/>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38E2-7F4E-BB08-D04921CE809B}"/>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38E2-7F4E-BB08-D04921CE809B}"/>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38E2-7F4E-BB08-D04921CE809B}"/>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type="body" idx="1"/>
          </p:nvPr>
        </p:nvSpPr>
        <p:spPr>
          <a:xfrm>
            <a:off x="609600" y="1577340"/>
            <a:ext cx="10972800" cy="266700"/>
          </a:xfrm>
        </p:spPr>
        <p:txBody>
          <a:bodyPr lIns="0" tIns="0" rIns="0" bIns="0"/>
          <a:lstStyle/>
          <a:p>
            <a:endParaRPr/>
          </a:p>
        </p:txBody>
      </p:sp>
      <p:sp>
        <p:nvSpPr>
          <p:cNvPr id="104870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altLang="en-GB" sz="2400" dirty="0"/>
              <a:t> </a:t>
            </a:r>
            <a:r>
              <a:rPr lang="en-IN" altLang="en-GB" sz="2400" dirty="0"/>
              <a:t>JENIFER MARY L</a:t>
            </a:r>
            <a:endParaRPr lang="en-US" sz="2800" dirty="0"/>
          </a:p>
          <a:p>
            <a:r>
              <a:rPr lang="en-US" sz="2400" dirty="0"/>
              <a:t>REGISTER NO:</a:t>
            </a:r>
            <a:r>
              <a:rPr lang="en-IN" sz="2400" dirty="0"/>
              <a:t>312212477</a:t>
            </a:r>
            <a:endParaRPr sz="2800" dirty="0"/>
          </a:p>
          <a:p>
            <a:r>
              <a:rPr lang="en-US" sz="2400" dirty="0"/>
              <a:t>DEPARTMENT:</a:t>
            </a:r>
            <a:r>
              <a:rPr lang="en-IN" sz="2400" dirty="0"/>
              <a:t> (B.COM GENERAL)</a:t>
            </a:r>
            <a:endParaRPr lang="en-US" sz="2800" dirty="0"/>
          </a:p>
          <a:p>
            <a:r>
              <a:rPr lang="en-US" sz="2400" dirty="0"/>
              <a:t>COLLEGE</a:t>
            </a:r>
            <a:r>
              <a:rPr lang="en-IN" sz="2400" dirty="0"/>
              <a:t>: </a:t>
            </a:r>
            <a:r>
              <a:rPr lang="en-US" altLang="en-GB" sz="2400" dirty="0"/>
              <a:t>Sree muthukumaraswamy college </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55854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0"/>
          <p:cNvSpPr txBox="1"/>
          <p:nvPr/>
        </p:nvSpPr>
        <p:spPr>
          <a:xfrm>
            <a:off x="676274" y="1857374"/>
            <a:ext cx="7556507" cy="28473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fci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conditional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70"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6" name="TextBox 7"/>
          <p:cNvSpPr txBox="1"/>
          <p:nvPr/>
        </p:nvSpPr>
        <p:spPr>
          <a:xfrm>
            <a:off x="3786188" y="2233424"/>
            <a:ext cx="5748337" cy="2936240"/>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02514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3"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jeniferjon888@gmail.com</cp:lastModifiedBy>
  <cp:revision>1</cp:revision>
  <dcterms:created xsi:type="dcterms:W3CDTF">2024-03-29T04:07:22Z</dcterms:created>
  <dcterms:modified xsi:type="dcterms:W3CDTF">2024-09-06T04:45:45Z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