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swath\AppData\Local\Microsoft\Windows\INetCache\IE\UYMNLEN1\saranya.b%5b1%5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layout/>
      <c:spPr>
        <a:noFill/>
        <a:ln>
          <a:noFill/>
        </a:ln>
        <a:effectLst/>
      </c:spPr>
    </c:title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84"/>
          <c:y val="0.27404673374161576"/>
          <c:w val="0.2806686597330415"/>
          <c:h val="0.5467191601049868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</c:v>
                </c:pt>
                <c:pt idx="1">
                  <c:v>57</c:v>
                </c:pt>
                <c:pt idx="2">
                  <c:v>54</c:v>
                </c:pt>
                <c:pt idx="3">
                  <c:v>39</c:v>
                </c:pt>
                <c:pt idx="4">
                  <c:v>50</c:v>
                </c:pt>
                <c:pt idx="5">
                  <c:v>57</c:v>
                </c:pt>
                <c:pt idx="6">
                  <c:v>50</c:v>
                </c:pt>
                <c:pt idx="7">
                  <c:v>56</c:v>
                </c:pt>
                <c:pt idx="8">
                  <c:v>52</c:v>
                </c:pt>
                <c:pt idx="9">
                  <c:v>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F8-4116-BE0B-0B5E434F943A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</c:v>
                </c:pt>
                <c:pt idx="1">
                  <c:v>44</c:v>
                </c:pt>
                <c:pt idx="2">
                  <c:v>53</c:v>
                </c:pt>
                <c:pt idx="3">
                  <c:v>55</c:v>
                </c:pt>
                <c:pt idx="4">
                  <c:v>50</c:v>
                </c:pt>
                <c:pt idx="5">
                  <c:v>40</c:v>
                </c:pt>
                <c:pt idx="6">
                  <c:v>51</c:v>
                </c:pt>
                <c:pt idx="7">
                  <c:v>48</c:v>
                </c:pt>
                <c:pt idx="8">
                  <c:v>49</c:v>
                </c:pt>
                <c:pt idx="9">
                  <c:v>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BF8-4116-BE0B-0B5E434F943A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</c:v>
                </c:pt>
                <c:pt idx="1">
                  <c:v>44</c:v>
                </c:pt>
                <c:pt idx="2">
                  <c:v>47</c:v>
                </c:pt>
                <c:pt idx="3">
                  <c:v>63</c:v>
                </c:pt>
                <c:pt idx="4">
                  <c:v>54</c:v>
                </c:pt>
                <c:pt idx="5">
                  <c:v>46</c:v>
                </c:pt>
                <c:pt idx="6">
                  <c:v>56</c:v>
                </c:pt>
                <c:pt idx="7">
                  <c:v>63</c:v>
                </c:pt>
                <c:pt idx="8">
                  <c:v>49</c:v>
                </c:pt>
                <c:pt idx="9">
                  <c:v>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BF8-4116-BE0B-0B5E434F943A}"/>
            </c:ext>
          </c:extLst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JENIFER S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/>
              <a:t>: </a:t>
            </a:r>
            <a:r>
              <a:rPr lang="en-US" sz="2400" smtClean="0"/>
              <a:t>312205004</a:t>
            </a:r>
            <a:endParaRPr lang="en-US" sz="2400" dirty="0"/>
          </a:p>
          <a:p>
            <a:r>
              <a:rPr lang="en-US" sz="2400" dirty="0"/>
              <a:t>DEPARTMENT: B.COM (GENERAL)</a:t>
            </a:r>
          </a:p>
          <a:p>
            <a:r>
              <a:rPr lang="en-US" sz="2400" dirty="0"/>
              <a:t>COLLEGE: NAZARETH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FA1DC46-A4B4-33BB-109C-9CAAF76E4A97}"/>
              </a:ext>
            </a:extLst>
          </p:cNvPr>
          <p:cNvSpPr txBox="1"/>
          <p:nvPr/>
        </p:nvSpPr>
        <p:spPr>
          <a:xfrm>
            <a:off x="739775" y="1371600"/>
            <a:ext cx="82518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REGRESSION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   </a:t>
            </a:r>
            <a:r>
              <a:rPr lang="en-IN" dirty="0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lang="en-IN" dirty="0"/>
              <a:t>  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CLUSTER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</a:t>
            </a:r>
          </a:p>
          <a:p>
            <a:r>
              <a:rPr lang="en-IN" dirty="0"/>
              <a:t>                                            GROUP EMPLOYEES WITH SIMILAR PERFORMANCE</a:t>
            </a:r>
          </a:p>
          <a:p>
            <a:r>
              <a:rPr lang="en-IN" dirty="0"/>
              <a:t> CHARACTERISTICS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DECISION TREES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IDENTIFY KEY FACTORS INFLUENCING EMPLOYE PERFORMANCE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CONDITIONAL FORMATTING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    HIGHLIGHT PERFORMANCE TREND &amp; OUTLINES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 </a:t>
            </a:r>
            <a:r>
              <a:rPr lang="en-IN" b="1" dirty="0"/>
              <a:t>PIVOT TABLES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="" xmlns:a16="http://schemas.microsoft.com/office/drawing/2014/main" id="{00000000-0008-0000-00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26260633"/>
              </p:ext>
            </p:extLst>
          </p:nvPr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AC3F60-EFA1-176C-A774-06D3BD827DDC}"/>
              </a:ext>
            </a:extLst>
          </p:cNvPr>
          <p:cNvSpPr txBox="1"/>
          <p:nvPr/>
        </p:nvSpPr>
        <p:spPr>
          <a:xfrm>
            <a:off x="723377" y="1447800"/>
            <a:ext cx="84648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EMPOWERS DATA DRIVEN DECISION MAKING ENHANCE PERFORMANCE MANAGEMENT BOOSTS EMPLOYEE ENGAGEMENT AND GROWTH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BY LEVERAGING EXCEL FOR EMPLOYEE PERFORMANCE ANALYSIS , ORGANIZATION.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UNLOCK EMPLOYEE POTENTIAL DRIVE BUSINESSSUCESS STAY COMPETITIVE IN THE MARKET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EMBRACE DATA DRIVEN PERFORMANCE MANAGEMENT &amp; EMPOWER YOUR WORK FORCE TO EXCE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44F57B9-29EF-0B2E-50E7-EEDA122A1E12}"/>
              </a:ext>
            </a:extLst>
          </p:cNvPr>
          <p:cNvSpPr txBox="1"/>
          <p:nvPr/>
        </p:nvSpPr>
        <p:spPr>
          <a:xfrm>
            <a:off x="1150068" y="1857374"/>
            <a:ext cx="63175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lang="en-IN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73E3316-D49F-6816-D602-F5F45ACD3667}"/>
              </a:ext>
            </a:extLst>
          </p:cNvPr>
          <p:cNvSpPr txBox="1"/>
          <p:nvPr/>
        </p:nvSpPr>
        <p:spPr>
          <a:xfrm>
            <a:off x="914400" y="1908994"/>
            <a:ext cx="836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89DC3AF-53B3-8BBD-E567-F72A3BC7224D}"/>
              </a:ext>
            </a:extLst>
          </p:cNvPr>
          <p:cNvSpPr txBox="1"/>
          <p:nvPr/>
        </p:nvSpPr>
        <p:spPr>
          <a:xfrm>
            <a:off x="609600" y="1908994"/>
            <a:ext cx="82369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IDENTIFICATION OF TOP PRFORMERS, UNDERPERFORMER, &amp; TRAINING NEEDS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DEPARTMENTAL &amp; TEAM PERFORMANCE COMPARAISION.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PERFORMANCE MATIRIC CALCULATION &amp; ANALYSIS.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DATA COLLECTION &amp; MANAGEMENT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72E21C7-F8D7-19EB-99E8-A7FBF256E405}"/>
              </a:ext>
            </a:extLst>
          </p:cNvPr>
          <p:cNvSpPr txBox="1"/>
          <p:nvPr/>
        </p:nvSpPr>
        <p:spPr>
          <a:xfrm>
            <a:off x="838200" y="1857375"/>
            <a:ext cx="81607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HR MANAGERS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DEPARTMENT HEADS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TEAM LEAD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TALENT MANAGEMENT TEAMS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/>
              <a:t> BY CONSIDERING THE NEEDS &amp; REQUIREMENTS OF THESE END USERS, YOU CAN DESIGN AN EFFECTIVE EMPLOYEE PERFORMANCE ANALYSIS SYSTEM IN EXCEL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18E78FE-987F-A5ED-19BE-5C95A991ED41}"/>
              </a:ext>
            </a:extLst>
          </p:cNvPr>
          <p:cNvSpPr txBox="1"/>
          <p:nvPr/>
        </p:nvSpPr>
        <p:spPr>
          <a:xfrm>
            <a:off x="3048000" y="1817925"/>
            <a:ext cx="59435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AUTOMATED PERFORMANCE TRACKING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CUSTOMIZABLE DASHBOARDS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DATA-DRIVEN INSIGHT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ENHANCED DECISION-MAKING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IMPROVED EMPLOYEE ENGAGEMENT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STREAMLINED PERFORMANCE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err="1"/>
              <a:t>vSTRATEGIC</a:t>
            </a:r>
            <a:r>
              <a:rPr lang="en-IN" dirty="0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ADFEBC0-FF3B-2B0B-9797-D1050F38473E}"/>
              </a:ext>
            </a:extLst>
          </p:cNvPr>
          <p:cNvSpPr txBox="1"/>
          <p:nvPr/>
        </p:nvSpPr>
        <p:spPr>
          <a:xfrm>
            <a:off x="1828800" y="1582340"/>
            <a:ext cx="61009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>
                <a:latin typeface="Aptos Display" panose="020B0004020202020204" pitchFamily="34" charset="0"/>
              </a:rPr>
              <a:t>EMPLOYEE INFORMATION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METRICS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EVALUATIONS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TRAINING &amp; DEVELOPMENT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FEEDBACK &amp; SURVEYS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SALES/PRODUCTION DATA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Aptos Display" panose="020B0004020202020204" pitchFamily="34" charset="0"/>
            </a:endParaRPr>
          </a:p>
          <a:p>
            <a:r>
              <a:rPr lang="en-IN" dirty="0"/>
              <a:t>               </a:t>
            </a:r>
            <a:r>
              <a:rPr lang="en-IN" dirty="0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A.  EMPLOYEER ID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EDE8F9B-9B48-6FB1-2861-50D8F0678D93}"/>
              </a:ext>
            </a:extLst>
          </p:cNvPr>
          <p:cNvSpPr txBox="1"/>
          <p:nvPr/>
        </p:nvSpPr>
        <p:spPr>
          <a:xfrm>
            <a:off x="2381250" y="1695451"/>
            <a:ext cx="67701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      AUTOMATED PERFORMANCE TRACKING</a:t>
            </a:r>
            <a:r>
              <a:rPr lang="en-IN" dirty="0"/>
              <a:t>:</a:t>
            </a:r>
          </a:p>
          <a:p>
            <a:r>
              <a:rPr lang="en-IN" dirty="0"/>
              <a:t>                    </a:t>
            </a:r>
            <a:r>
              <a:rPr lang="en-IN" dirty="0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PREDICTIVE ANALYTICS</a:t>
            </a:r>
            <a:r>
              <a:rPr lang="en-IN" dirty="0"/>
              <a:t>: </a:t>
            </a:r>
          </a:p>
          <a:p>
            <a:r>
              <a:rPr lang="en-IN" dirty="0"/>
              <a:t>                   </a:t>
            </a:r>
            <a:r>
              <a:rPr lang="en-IN" dirty="0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CUSTOMIZABLE PERFORMANCE METRICS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lang="en-IN" dirty="0"/>
              <a:t>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REAL TIME REPORTING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450</Words>
  <Application>Microsoft Office PowerPoint</Application>
  <PresentationFormat>Custom</PresentationFormat>
  <Paragraphs>124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19</cp:revision>
  <dcterms:created xsi:type="dcterms:W3CDTF">2024-03-29T15:07:22Z</dcterms:created>
  <dcterms:modified xsi:type="dcterms:W3CDTF">2024-09-06T04:15:59Z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