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7"/>
  </p:notesMasterIdLst>
  <p:sldIdLst>
    <p:sldId id="256" r:id="rId2"/>
    <p:sldId id="317" r:id="rId3"/>
    <p:sldId id="258" r:id="rId4"/>
    <p:sldId id="257" r:id="rId5"/>
    <p:sldId id="262" r:id="rId6"/>
    <p:sldId id="285" r:id="rId7"/>
    <p:sldId id="261" r:id="rId8"/>
    <p:sldId id="311" r:id="rId9"/>
    <p:sldId id="312" r:id="rId10"/>
    <p:sldId id="265" r:id="rId11"/>
    <p:sldId id="313" r:id="rId12"/>
    <p:sldId id="266" r:id="rId13"/>
    <p:sldId id="314" r:id="rId14"/>
    <p:sldId id="315" r:id="rId15"/>
    <p:sldId id="316" r:id="rId16"/>
  </p:sldIdLst>
  <p:sldSz cx="9144000" cy="5143500" type="screen16x9"/>
  <p:notesSz cx="6858000" cy="9144000"/>
  <p:embeddedFontLst>
    <p:embeddedFont>
      <p:font typeface="Palatino Linotype" panose="02040502050505030304" pitchFamily="18" charset="0"/>
      <p:regular r:id="rId18"/>
      <p:bold r:id="rId19"/>
      <p:italic r:id="rId20"/>
      <p:boldItalic r:id="rId21"/>
    </p:embeddedFont>
    <p:embeddedFont>
      <p:font typeface="Albert Sans Light" panose="020B060402020202020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Albert Sans Black" panose="020B0604020202020204" charset="0"/>
      <p:bold r:id="rId30"/>
      <p:boldItalic r:id="rId31"/>
    </p:embeddedFont>
    <p:embeddedFont>
      <p:font typeface="Albert Sans" panose="020B0604020202020204" charset="0"/>
      <p:regular r:id="rId32"/>
      <p:bold r:id="rId33"/>
      <p:italic r:id="rId34"/>
      <p:boldItalic r:id="rId35"/>
    </p:embeddedFont>
    <p:embeddedFont>
      <p:font typeface="Fira Sans Condensed" panose="020B0604020202020204" charset="0"/>
      <p:regular r:id="rId36"/>
      <p:bold r:id="rId37"/>
      <p:italic r:id="rId38"/>
      <p:boldItalic r:id="rId39"/>
    </p:embeddedFont>
    <p:embeddedFont>
      <p:font typeface="Albert Sans ExtraBold" panose="020B0604020202020204" charset="0"/>
      <p:bold r:id="rId40"/>
      <p:boldItalic r:id="rId41"/>
    </p:embeddedFont>
    <p:embeddedFont>
      <p:font typeface="Bebas Neue" panose="020B0604020202020204" charset="0"/>
      <p:regular r:id="rId42"/>
    </p:embeddedFont>
    <p:embeddedFont>
      <p:font typeface="Nunito Light" panose="020B0604020202020204" charset="0"/>
      <p:regular r:id="rId43"/>
      <p:italic r:id="rId44"/>
    </p:embeddedFont>
    <p:embeddedFont>
      <p:font typeface="Sitka Banner" panose="02000505000000020004"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BF3112-D72E-4C5F-9FE8-B7682633FF3F}">
  <a:tblStyle styleId="{56BF3112-D72E-4C5F-9FE8-B7682633FF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AE084DF-E203-4369-89EE-C2F10AA5CF6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36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47" Type="http://schemas.openxmlformats.org/officeDocument/2006/relationships/font" Target="fonts/font30.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2.fntdata"/><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font" Target="fonts/font2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font" Target="fonts/font27.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font" Target="fonts/font26.fntdata"/><Relationship Id="rId48" Type="http://schemas.openxmlformats.org/officeDocument/2006/relationships/font" Target="fonts/font31.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font" Target="fonts/font29.fntdata"/><Relationship Id="rId20" Type="http://schemas.openxmlformats.org/officeDocument/2006/relationships/font" Target="fonts/font3.fntdata"/><Relationship Id="rId41"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755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20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640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3062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7030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d5260bdd8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d5260bdd8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339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488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429125" y="-24300"/>
            <a:ext cx="2714875" cy="5167749"/>
            <a:chOff x="6429125" y="-24300"/>
            <a:chExt cx="2714875" cy="5167749"/>
          </a:xfrm>
        </p:grpSpPr>
        <p:pic>
          <p:nvPicPr>
            <p:cNvPr id="10" name="Google Shape;10;p2"/>
            <p:cNvPicPr preferRelativeResize="0"/>
            <p:nvPr/>
          </p:nvPicPr>
          <p:blipFill>
            <a:blip r:embed="rId2">
              <a:alphaModFix/>
            </a:blip>
            <a:stretch>
              <a:fillRect/>
            </a:stretch>
          </p:blipFill>
          <p:spPr>
            <a:xfrm>
              <a:off x="7747050" y="-24300"/>
              <a:ext cx="1244252" cy="1127599"/>
            </a:xfrm>
            <a:prstGeom prst="rect">
              <a:avLst/>
            </a:prstGeom>
            <a:noFill/>
            <a:ln>
              <a:noFill/>
            </a:ln>
          </p:spPr>
        </p:pic>
        <p:pic>
          <p:nvPicPr>
            <p:cNvPr id="11" name="Google Shape;11;p2"/>
            <p:cNvPicPr preferRelativeResize="0"/>
            <p:nvPr/>
          </p:nvPicPr>
          <p:blipFill rotWithShape="1">
            <a:blip r:embed="rId2">
              <a:alphaModFix amt="37000"/>
            </a:blip>
            <a:srcRect r="38279" b="35662"/>
            <a:stretch/>
          </p:blipFill>
          <p:spPr>
            <a:xfrm>
              <a:off x="6429125" y="2578675"/>
              <a:ext cx="2714875" cy="2564774"/>
            </a:xfrm>
            <a:prstGeom prst="rect">
              <a:avLst/>
            </a:prstGeom>
            <a:noFill/>
            <a:ln>
              <a:noFill/>
            </a:ln>
          </p:spPr>
        </p:pic>
      </p:grpSp>
      <p:sp>
        <p:nvSpPr>
          <p:cNvPr id="12" name="Google Shape;12;p2"/>
          <p:cNvSpPr txBox="1">
            <a:spLocks noGrp="1"/>
          </p:cNvSpPr>
          <p:nvPr>
            <p:ph type="ctrTitle"/>
          </p:nvPr>
        </p:nvSpPr>
        <p:spPr>
          <a:xfrm>
            <a:off x="1396950" y="1518125"/>
            <a:ext cx="6350100" cy="1564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400">
                <a:latin typeface="Albert Sans ExtraBold"/>
                <a:ea typeface="Albert Sans ExtraBold"/>
                <a:cs typeface="Albert Sans ExtraBold"/>
                <a:sym typeface="Albert Sans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2307675" y="3149575"/>
            <a:ext cx="45288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4" name="Google Shape;14;p2"/>
          <p:cNvGrpSpPr/>
          <p:nvPr/>
        </p:nvGrpSpPr>
        <p:grpSpPr>
          <a:xfrm>
            <a:off x="579525" y="261300"/>
            <a:ext cx="7980950" cy="4595775"/>
            <a:chOff x="579525" y="261300"/>
            <a:chExt cx="7980950" cy="4595775"/>
          </a:xfrm>
        </p:grpSpPr>
        <p:sp>
          <p:nvSpPr>
            <p:cNvPr id="15" name="Google Shape;15;p2"/>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16" name="Google Shape;16;p2"/>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17" name="Google Shape;17;p2"/>
          <p:cNvGrpSpPr/>
          <p:nvPr/>
        </p:nvGrpSpPr>
        <p:grpSpPr>
          <a:xfrm>
            <a:off x="1727190" y="4442730"/>
            <a:ext cx="971965" cy="161280"/>
            <a:chOff x="6413465" y="539505"/>
            <a:chExt cx="971965" cy="161280"/>
          </a:xfrm>
        </p:grpSpPr>
        <p:sp>
          <p:nvSpPr>
            <p:cNvPr id="18" name="Google Shape;18;p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 name="Google Shape;22;p2"/>
          <p:cNvGrpSpPr/>
          <p:nvPr/>
        </p:nvGrpSpPr>
        <p:grpSpPr>
          <a:xfrm>
            <a:off x="123628" y="6"/>
            <a:ext cx="261257" cy="5143447"/>
            <a:chOff x="221120" y="-9"/>
            <a:chExt cx="454360" cy="3595559"/>
          </a:xfrm>
        </p:grpSpPr>
        <p:sp>
          <p:nvSpPr>
            <p:cNvPr id="23" name="Google Shape;23;p2"/>
            <p:cNvSpPr/>
            <p:nvPr/>
          </p:nvSpPr>
          <p:spPr>
            <a:xfrm>
              <a:off x="667991" y="-9"/>
              <a:ext cx="7489" cy="3594728"/>
            </a:xfrm>
            <a:custGeom>
              <a:avLst/>
              <a:gdLst/>
              <a:ahLst/>
              <a:cxnLst/>
              <a:rect l="l" t="t" r="r" b="b"/>
              <a:pathLst>
                <a:path w="7489" h="3594728" extrusionOk="0">
                  <a:moveTo>
                    <a:pt x="0" y="0"/>
                  </a:moveTo>
                  <a:lnTo>
                    <a:pt x="7490" y="0"/>
                  </a:lnTo>
                  <a:lnTo>
                    <a:pt x="7490" y="3594728"/>
                  </a:lnTo>
                  <a:lnTo>
                    <a:pt x="0" y="35947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581446" y="-9"/>
              <a:ext cx="7489" cy="1304377"/>
            </a:xfrm>
            <a:custGeom>
              <a:avLst/>
              <a:gdLst/>
              <a:ahLst/>
              <a:cxnLst/>
              <a:rect l="l" t="t" r="r" b="b"/>
              <a:pathLst>
                <a:path w="7489" h="1304377" extrusionOk="0">
                  <a:moveTo>
                    <a:pt x="0" y="0"/>
                  </a:moveTo>
                  <a:lnTo>
                    <a:pt x="7489" y="0"/>
                  </a:lnTo>
                  <a:lnTo>
                    <a:pt x="7489" y="1304378"/>
                  </a:lnTo>
                  <a:lnTo>
                    <a:pt x="0" y="130437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581446" y="1467312"/>
              <a:ext cx="7489" cy="762341"/>
            </a:xfrm>
            <a:custGeom>
              <a:avLst/>
              <a:gdLst/>
              <a:ahLst/>
              <a:cxnLst/>
              <a:rect l="l" t="t" r="r" b="b"/>
              <a:pathLst>
                <a:path w="7489" h="762341" extrusionOk="0">
                  <a:moveTo>
                    <a:pt x="0" y="0"/>
                  </a:moveTo>
                  <a:lnTo>
                    <a:pt x="7489" y="0"/>
                  </a:lnTo>
                  <a:lnTo>
                    <a:pt x="7489" y="762342"/>
                  </a:lnTo>
                  <a:lnTo>
                    <a:pt x="0" y="7623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581446" y="2411718"/>
              <a:ext cx="7489" cy="1183001"/>
            </a:xfrm>
            <a:custGeom>
              <a:avLst/>
              <a:gdLst/>
              <a:ahLst/>
              <a:cxnLst/>
              <a:rect l="l" t="t" r="r" b="b"/>
              <a:pathLst>
                <a:path w="7489" h="1183001" extrusionOk="0">
                  <a:moveTo>
                    <a:pt x="0" y="0"/>
                  </a:moveTo>
                  <a:lnTo>
                    <a:pt x="7489" y="0"/>
                  </a:lnTo>
                  <a:lnTo>
                    <a:pt x="7489" y="1183002"/>
                  </a:lnTo>
                  <a:lnTo>
                    <a:pt x="0" y="118300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504887" y="-9"/>
              <a:ext cx="7489" cy="1833943"/>
            </a:xfrm>
            <a:custGeom>
              <a:avLst/>
              <a:gdLst/>
              <a:ahLst/>
              <a:cxnLst/>
              <a:rect l="l" t="t" r="r" b="b"/>
              <a:pathLst>
                <a:path w="7489" h="1833943" extrusionOk="0">
                  <a:moveTo>
                    <a:pt x="0" y="0"/>
                  </a:moveTo>
                  <a:lnTo>
                    <a:pt x="7490" y="0"/>
                  </a:lnTo>
                  <a:lnTo>
                    <a:pt x="7490" y="1833943"/>
                  </a:lnTo>
                  <a:lnTo>
                    <a:pt x="0" y="18339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504887" y="2066710"/>
              <a:ext cx="7489" cy="1528840"/>
            </a:xfrm>
            <a:custGeom>
              <a:avLst/>
              <a:gdLst/>
              <a:ahLst/>
              <a:cxnLst/>
              <a:rect l="l" t="t" r="r" b="b"/>
              <a:pathLst>
                <a:path w="7489" h="1528840" extrusionOk="0">
                  <a:moveTo>
                    <a:pt x="0" y="0"/>
                  </a:moveTo>
                  <a:lnTo>
                    <a:pt x="7490" y="0"/>
                  </a:lnTo>
                  <a:lnTo>
                    <a:pt x="7490" y="1528840"/>
                  </a:lnTo>
                  <a:lnTo>
                    <a:pt x="0" y="15288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442475" y="-9"/>
              <a:ext cx="7489" cy="1054974"/>
            </a:xfrm>
            <a:custGeom>
              <a:avLst/>
              <a:gdLst/>
              <a:ahLst/>
              <a:cxnLst/>
              <a:rect l="l" t="t" r="r" b="b"/>
              <a:pathLst>
                <a:path w="7489" h="1054974" extrusionOk="0">
                  <a:moveTo>
                    <a:pt x="0" y="0"/>
                  </a:moveTo>
                  <a:lnTo>
                    <a:pt x="7490" y="0"/>
                  </a:lnTo>
                  <a:lnTo>
                    <a:pt x="7490" y="1054975"/>
                  </a:lnTo>
                  <a:lnTo>
                    <a:pt x="0" y="105497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442475" y="1266127"/>
              <a:ext cx="7489" cy="2328592"/>
            </a:xfrm>
            <a:custGeom>
              <a:avLst/>
              <a:gdLst/>
              <a:ahLst/>
              <a:cxnLst/>
              <a:rect l="l" t="t" r="r" b="b"/>
              <a:pathLst>
                <a:path w="7489" h="2328592" extrusionOk="0">
                  <a:moveTo>
                    <a:pt x="0" y="0"/>
                  </a:moveTo>
                  <a:lnTo>
                    <a:pt x="7490" y="0"/>
                  </a:lnTo>
                  <a:lnTo>
                    <a:pt x="7490" y="2328593"/>
                  </a:lnTo>
                  <a:lnTo>
                    <a:pt x="0" y="232859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371741" y="-9"/>
              <a:ext cx="7489" cy="2570513"/>
            </a:xfrm>
            <a:custGeom>
              <a:avLst/>
              <a:gdLst/>
              <a:ahLst/>
              <a:cxnLst/>
              <a:rect l="l" t="t" r="r" b="b"/>
              <a:pathLst>
                <a:path w="7489" h="2570513" extrusionOk="0">
                  <a:moveTo>
                    <a:pt x="0" y="0"/>
                  </a:moveTo>
                  <a:lnTo>
                    <a:pt x="7490" y="0"/>
                  </a:lnTo>
                  <a:lnTo>
                    <a:pt x="7490" y="2570514"/>
                  </a:lnTo>
                  <a:lnTo>
                    <a:pt x="0" y="25705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371741" y="2829052"/>
              <a:ext cx="7489" cy="766498"/>
            </a:xfrm>
            <a:custGeom>
              <a:avLst/>
              <a:gdLst/>
              <a:ahLst/>
              <a:cxnLst/>
              <a:rect l="l" t="t" r="r" b="b"/>
              <a:pathLst>
                <a:path w="7489" h="766498" extrusionOk="0">
                  <a:moveTo>
                    <a:pt x="0" y="0"/>
                  </a:moveTo>
                  <a:lnTo>
                    <a:pt x="7490" y="0"/>
                  </a:lnTo>
                  <a:lnTo>
                    <a:pt x="7490" y="766499"/>
                  </a:lnTo>
                  <a:lnTo>
                    <a:pt x="0" y="76649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88525" y="-9"/>
              <a:ext cx="7489" cy="1514707"/>
            </a:xfrm>
            <a:custGeom>
              <a:avLst/>
              <a:gdLst/>
              <a:ahLst/>
              <a:cxnLst/>
              <a:rect l="l" t="t" r="r" b="b"/>
              <a:pathLst>
                <a:path w="7489" h="1514707" extrusionOk="0">
                  <a:moveTo>
                    <a:pt x="0" y="0"/>
                  </a:moveTo>
                  <a:lnTo>
                    <a:pt x="7489" y="0"/>
                  </a:lnTo>
                  <a:lnTo>
                    <a:pt x="7489" y="1514708"/>
                  </a:lnTo>
                  <a:lnTo>
                    <a:pt x="0" y="151470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288525" y="1874670"/>
              <a:ext cx="7489" cy="1720049"/>
            </a:xfrm>
            <a:custGeom>
              <a:avLst/>
              <a:gdLst/>
              <a:ahLst/>
              <a:cxnLst/>
              <a:rect l="l" t="t" r="r" b="b"/>
              <a:pathLst>
                <a:path w="7489" h="1720049" extrusionOk="0">
                  <a:moveTo>
                    <a:pt x="0" y="0"/>
                  </a:moveTo>
                  <a:lnTo>
                    <a:pt x="7489" y="0"/>
                  </a:lnTo>
                  <a:lnTo>
                    <a:pt x="7489" y="1720049"/>
                  </a:lnTo>
                  <a:lnTo>
                    <a:pt x="0" y="172004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221120" y="-9"/>
              <a:ext cx="7489" cy="3594728"/>
            </a:xfrm>
            <a:custGeom>
              <a:avLst/>
              <a:gdLst/>
              <a:ahLst/>
              <a:cxnLst/>
              <a:rect l="l" t="t" r="r" b="b"/>
              <a:pathLst>
                <a:path w="7489" h="3594728" extrusionOk="0">
                  <a:moveTo>
                    <a:pt x="0" y="0"/>
                  </a:moveTo>
                  <a:lnTo>
                    <a:pt x="7489" y="0"/>
                  </a:lnTo>
                  <a:lnTo>
                    <a:pt x="7489" y="3594728"/>
                  </a:lnTo>
                  <a:lnTo>
                    <a:pt x="0" y="35947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 name="Google Shape;36;p2"/>
          <p:cNvGrpSpPr/>
          <p:nvPr/>
        </p:nvGrpSpPr>
        <p:grpSpPr>
          <a:xfrm>
            <a:off x="7044690" y="458868"/>
            <a:ext cx="971965" cy="161280"/>
            <a:chOff x="6413465" y="539505"/>
            <a:chExt cx="971965" cy="161280"/>
          </a:xfrm>
        </p:grpSpPr>
        <p:sp>
          <p:nvSpPr>
            <p:cNvPr id="37" name="Google Shape;37;p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847"/>
        <p:cNvGrpSpPr/>
        <p:nvPr/>
      </p:nvGrpSpPr>
      <p:grpSpPr>
        <a:xfrm>
          <a:off x="0" y="0"/>
          <a:ext cx="0" cy="0"/>
          <a:chOff x="0" y="0"/>
          <a:chExt cx="0" cy="0"/>
        </a:xfrm>
      </p:grpSpPr>
      <p:grpSp>
        <p:nvGrpSpPr>
          <p:cNvPr id="848" name="Google Shape;848;p32"/>
          <p:cNvGrpSpPr/>
          <p:nvPr/>
        </p:nvGrpSpPr>
        <p:grpSpPr>
          <a:xfrm>
            <a:off x="307577" y="261300"/>
            <a:ext cx="8549992" cy="4595775"/>
            <a:chOff x="579525" y="261300"/>
            <a:chExt cx="7980950" cy="4595775"/>
          </a:xfrm>
        </p:grpSpPr>
        <p:sp>
          <p:nvSpPr>
            <p:cNvPr id="849" name="Google Shape;849;p32"/>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850" name="Google Shape;850;p32"/>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851" name="Google Shape;851;p32"/>
          <p:cNvGrpSpPr/>
          <p:nvPr/>
        </p:nvGrpSpPr>
        <p:grpSpPr>
          <a:xfrm>
            <a:off x="223258" y="1854600"/>
            <a:ext cx="2475898" cy="3086910"/>
            <a:chOff x="223258" y="1854600"/>
            <a:chExt cx="2475898" cy="3086910"/>
          </a:xfrm>
        </p:grpSpPr>
        <p:grpSp>
          <p:nvGrpSpPr>
            <p:cNvPr id="852" name="Google Shape;852;p32"/>
            <p:cNvGrpSpPr/>
            <p:nvPr/>
          </p:nvGrpSpPr>
          <p:grpSpPr>
            <a:xfrm>
              <a:off x="1727190" y="4780230"/>
              <a:ext cx="971965" cy="161280"/>
              <a:chOff x="6413465" y="539505"/>
              <a:chExt cx="971965" cy="161280"/>
            </a:xfrm>
          </p:grpSpPr>
          <p:sp>
            <p:nvSpPr>
              <p:cNvPr id="853" name="Google Shape;853;p3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7" name="Google Shape;857;p32"/>
            <p:cNvGrpSpPr/>
            <p:nvPr/>
          </p:nvGrpSpPr>
          <p:grpSpPr>
            <a:xfrm rot="-5400000" flipH="1">
              <a:off x="-182085" y="2259943"/>
              <a:ext cx="971965" cy="161280"/>
              <a:chOff x="6413465" y="539505"/>
              <a:chExt cx="971965" cy="161280"/>
            </a:xfrm>
          </p:grpSpPr>
          <p:sp>
            <p:nvSpPr>
              <p:cNvPr id="858" name="Google Shape;858;p3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62" name="Google Shape;862;p32"/>
          <p:cNvGrpSpPr/>
          <p:nvPr/>
        </p:nvGrpSpPr>
        <p:grpSpPr>
          <a:xfrm>
            <a:off x="148226" y="-1686"/>
            <a:ext cx="328412" cy="1857425"/>
            <a:chOff x="965726" y="-1686"/>
            <a:chExt cx="328412" cy="1857425"/>
          </a:xfrm>
        </p:grpSpPr>
        <p:sp>
          <p:nvSpPr>
            <p:cNvPr id="863" name="Google Shape;863;p32"/>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32"/>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32"/>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2"/>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2"/>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868" name="Google Shape;868;p32"/>
          <p:cNvPicPr preferRelativeResize="0"/>
          <p:nvPr/>
        </p:nvPicPr>
        <p:blipFill rotWithShape="1">
          <a:blip r:embed="rId2">
            <a:alphaModFix amt="37000"/>
          </a:blip>
          <a:srcRect r="38279" b="35662"/>
          <a:stretch/>
        </p:blipFill>
        <p:spPr>
          <a:xfrm rot="5400000">
            <a:off x="-75050" y="2503675"/>
            <a:ext cx="2714875" cy="25647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69"/>
        <p:cNvGrpSpPr/>
        <p:nvPr/>
      </p:nvGrpSpPr>
      <p:grpSpPr>
        <a:xfrm>
          <a:off x="0" y="0"/>
          <a:ext cx="0" cy="0"/>
          <a:chOff x="0" y="0"/>
          <a:chExt cx="0" cy="0"/>
        </a:xfrm>
      </p:grpSpPr>
      <p:pic>
        <p:nvPicPr>
          <p:cNvPr id="870" name="Google Shape;870;p33"/>
          <p:cNvPicPr preferRelativeResize="0"/>
          <p:nvPr/>
        </p:nvPicPr>
        <p:blipFill rotWithShape="1">
          <a:blip r:embed="rId2">
            <a:alphaModFix amt="37000"/>
          </a:blip>
          <a:srcRect r="38279" b="35662"/>
          <a:stretch/>
        </p:blipFill>
        <p:spPr>
          <a:xfrm rot="5400000" flipH="1">
            <a:off x="-75050" y="73364"/>
            <a:ext cx="2714875" cy="2564774"/>
          </a:xfrm>
          <a:prstGeom prst="rect">
            <a:avLst/>
          </a:prstGeom>
          <a:noFill/>
          <a:ln>
            <a:noFill/>
          </a:ln>
        </p:spPr>
      </p:pic>
      <p:pic>
        <p:nvPicPr>
          <p:cNvPr id="871" name="Google Shape;871;p33"/>
          <p:cNvPicPr preferRelativeResize="0"/>
          <p:nvPr/>
        </p:nvPicPr>
        <p:blipFill rotWithShape="1">
          <a:blip r:embed="rId2">
            <a:alphaModFix amt="37000"/>
          </a:blip>
          <a:srcRect r="38279" b="35662"/>
          <a:stretch/>
        </p:blipFill>
        <p:spPr>
          <a:xfrm rot="-5400000" flipH="1">
            <a:off x="6504175" y="2503664"/>
            <a:ext cx="2714875" cy="2564774"/>
          </a:xfrm>
          <a:prstGeom prst="rect">
            <a:avLst/>
          </a:prstGeom>
          <a:noFill/>
          <a:ln>
            <a:noFill/>
          </a:ln>
        </p:spPr>
      </p:pic>
      <p:grpSp>
        <p:nvGrpSpPr>
          <p:cNvPr id="872" name="Google Shape;872;p33"/>
          <p:cNvGrpSpPr/>
          <p:nvPr/>
        </p:nvGrpSpPr>
        <p:grpSpPr>
          <a:xfrm rot="10800000" flipH="1">
            <a:off x="307577" y="284738"/>
            <a:ext cx="8549992" cy="4595775"/>
            <a:chOff x="579525" y="261300"/>
            <a:chExt cx="7980950" cy="4595775"/>
          </a:xfrm>
        </p:grpSpPr>
        <p:sp>
          <p:nvSpPr>
            <p:cNvPr id="873" name="Google Shape;873;p33"/>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874" name="Google Shape;874;p33"/>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875" name="Google Shape;875;p33"/>
          <p:cNvGrpSpPr/>
          <p:nvPr/>
        </p:nvGrpSpPr>
        <p:grpSpPr>
          <a:xfrm rot="10800000" flipH="1">
            <a:off x="223258" y="200303"/>
            <a:ext cx="2475898" cy="3086910"/>
            <a:chOff x="223258" y="1854600"/>
            <a:chExt cx="2475898" cy="3086910"/>
          </a:xfrm>
        </p:grpSpPr>
        <p:grpSp>
          <p:nvGrpSpPr>
            <p:cNvPr id="876" name="Google Shape;876;p33"/>
            <p:cNvGrpSpPr/>
            <p:nvPr/>
          </p:nvGrpSpPr>
          <p:grpSpPr>
            <a:xfrm>
              <a:off x="1727190" y="4780230"/>
              <a:ext cx="971965" cy="161280"/>
              <a:chOff x="6413465" y="539505"/>
              <a:chExt cx="971965" cy="161280"/>
            </a:xfrm>
          </p:grpSpPr>
          <p:sp>
            <p:nvSpPr>
              <p:cNvPr id="877" name="Google Shape;877;p33"/>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3"/>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3"/>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33"/>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81" name="Google Shape;881;p33"/>
            <p:cNvGrpSpPr/>
            <p:nvPr/>
          </p:nvGrpSpPr>
          <p:grpSpPr>
            <a:xfrm rot="-5400000" flipH="1">
              <a:off x="-182085" y="2259943"/>
              <a:ext cx="971965" cy="161280"/>
              <a:chOff x="6413465" y="539505"/>
              <a:chExt cx="971965" cy="161280"/>
            </a:xfrm>
          </p:grpSpPr>
          <p:sp>
            <p:nvSpPr>
              <p:cNvPr id="882" name="Google Shape;882;p33"/>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33"/>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33"/>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33"/>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86" name="Google Shape;886;p33"/>
          <p:cNvGrpSpPr/>
          <p:nvPr/>
        </p:nvGrpSpPr>
        <p:grpSpPr>
          <a:xfrm rot="10800000" flipH="1">
            <a:off x="148226" y="3286075"/>
            <a:ext cx="328412" cy="1857425"/>
            <a:chOff x="965726" y="-1686"/>
            <a:chExt cx="328412" cy="1857425"/>
          </a:xfrm>
        </p:grpSpPr>
        <p:sp>
          <p:nvSpPr>
            <p:cNvPr id="887" name="Google Shape;887;p33"/>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33"/>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33"/>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33"/>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33"/>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6"/>
        <p:cNvGrpSpPr/>
        <p:nvPr/>
      </p:nvGrpSpPr>
      <p:grpSpPr>
        <a:xfrm>
          <a:off x="0" y="0"/>
          <a:ext cx="0" cy="0"/>
          <a:chOff x="0" y="0"/>
          <a:chExt cx="0" cy="0"/>
        </a:xfrm>
      </p:grpSpPr>
      <p:grpSp>
        <p:nvGrpSpPr>
          <p:cNvPr id="77" name="Google Shape;77;p4"/>
          <p:cNvGrpSpPr/>
          <p:nvPr/>
        </p:nvGrpSpPr>
        <p:grpSpPr>
          <a:xfrm>
            <a:off x="307577" y="261300"/>
            <a:ext cx="8549992" cy="4595775"/>
            <a:chOff x="579525" y="261300"/>
            <a:chExt cx="7980950" cy="4595775"/>
          </a:xfrm>
        </p:grpSpPr>
        <p:sp>
          <p:nvSpPr>
            <p:cNvPr id="78" name="Google Shape;78;p4"/>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79" name="Google Shape;79;p4"/>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80" name="Google Shape;80;p4"/>
          <p:cNvGrpSpPr/>
          <p:nvPr/>
        </p:nvGrpSpPr>
        <p:grpSpPr>
          <a:xfrm>
            <a:off x="1727190" y="180167"/>
            <a:ext cx="6289465" cy="4761342"/>
            <a:chOff x="1727190" y="180168"/>
            <a:chExt cx="6289465" cy="4761342"/>
          </a:xfrm>
        </p:grpSpPr>
        <p:grpSp>
          <p:nvGrpSpPr>
            <p:cNvPr id="81" name="Google Shape;81;p4"/>
            <p:cNvGrpSpPr/>
            <p:nvPr/>
          </p:nvGrpSpPr>
          <p:grpSpPr>
            <a:xfrm>
              <a:off x="1727190" y="4780230"/>
              <a:ext cx="971965" cy="161280"/>
              <a:chOff x="6413465" y="539505"/>
              <a:chExt cx="971965" cy="161280"/>
            </a:xfrm>
          </p:grpSpPr>
          <p:sp>
            <p:nvSpPr>
              <p:cNvPr id="82" name="Google Shape;82;p4"/>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4"/>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4"/>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4"/>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 name="Google Shape;86;p4"/>
            <p:cNvGrpSpPr/>
            <p:nvPr/>
          </p:nvGrpSpPr>
          <p:grpSpPr>
            <a:xfrm>
              <a:off x="7044690" y="180168"/>
              <a:ext cx="971965" cy="161280"/>
              <a:chOff x="6413465" y="539505"/>
              <a:chExt cx="971965" cy="161280"/>
            </a:xfrm>
          </p:grpSpPr>
          <p:sp>
            <p:nvSpPr>
              <p:cNvPr id="87" name="Google Shape;87;p4"/>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4"/>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4"/>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4"/>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91" name="Google Shape;91;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92" name="Google Shape;92;p4"/>
          <p:cNvSpPr txBox="1">
            <a:spLocks noGrp="1"/>
          </p:cNvSpPr>
          <p:nvPr>
            <p:ph type="body" idx="1"/>
          </p:nvPr>
        </p:nvSpPr>
        <p:spPr>
          <a:xfrm>
            <a:off x="720000" y="1020751"/>
            <a:ext cx="7704000" cy="390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93" name="Google Shape;93;p4"/>
          <p:cNvGrpSpPr/>
          <p:nvPr/>
        </p:nvGrpSpPr>
        <p:grpSpPr>
          <a:xfrm>
            <a:off x="148226" y="-1686"/>
            <a:ext cx="328412" cy="1857425"/>
            <a:chOff x="965726" y="-1686"/>
            <a:chExt cx="328412" cy="1857425"/>
          </a:xfrm>
        </p:grpSpPr>
        <p:sp>
          <p:nvSpPr>
            <p:cNvPr id="94" name="Google Shape;94;p4"/>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4"/>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4"/>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4"/>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4"/>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4"/>
          <p:cNvGrpSpPr/>
          <p:nvPr/>
        </p:nvGrpSpPr>
        <p:grpSpPr>
          <a:xfrm rot="10800000">
            <a:off x="8690726" y="3286064"/>
            <a:ext cx="328412" cy="1857425"/>
            <a:chOff x="965726" y="-1686"/>
            <a:chExt cx="328412" cy="1857425"/>
          </a:xfrm>
        </p:grpSpPr>
        <p:sp>
          <p:nvSpPr>
            <p:cNvPr id="100" name="Google Shape;100;p4"/>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4"/>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4"/>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4"/>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4"/>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5" name="Google Shape;105;p4"/>
          <p:cNvGrpSpPr/>
          <p:nvPr/>
        </p:nvGrpSpPr>
        <p:grpSpPr>
          <a:xfrm>
            <a:off x="0" y="2578675"/>
            <a:ext cx="9144000" cy="2564774"/>
            <a:chOff x="0" y="2578675"/>
            <a:chExt cx="9144000" cy="2564774"/>
          </a:xfrm>
        </p:grpSpPr>
        <p:pic>
          <p:nvPicPr>
            <p:cNvPr id="106" name="Google Shape;106;p4"/>
            <p:cNvPicPr preferRelativeResize="0"/>
            <p:nvPr/>
          </p:nvPicPr>
          <p:blipFill>
            <a:blip r:embed="rId2">
              <a:alphaModFix amt="64000"/>
            </a:blip>
            <a:stretch>
              <a:fillRect/>
            </a:stretch>
          </p:blipFill>
          <p:spPr>
            <a:xfrm>
              <a:off x="0" y="3117850"/>
              <a:ext cx="1244252" cy="1127599"/>
            </a:xfrm>
            <a:prstGeom prst="rect">
              <a:avLst/>
            </a:prstGeom>
            <a:noFill/>
            <a:ln>
              <a:noFill/>
            </a:ln>
          </p:spPr>
        </p:pic>
        <p:pic>
          <p:nvPicPr>
            <p:cNvPr id="107" name="Google Shape;107;p4"/>
            <p:cNvPicPr preferRelativeResize="0"/>
            <p:nvPr/>
          </p:nvPicPr>
          <p:blipFill rotWithShape="1">
            <a:blip r:embed="rId2">
              <a:alphaModFix amt="37000"/>
            </a:blip>
            <a:srcRect r="38279" b="35662"/>
            <a:stretch/>
          </p:blipFill>
          <p:spPr>
            <a:xfrm>
              <a:off x="6429125" y="2578675"/>
              <a:ext cx="2714875" cy="2564774"/>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6"/>
          <p:cNvGrpSpPr/>
          <p:nvPr/>
        </p:nvGrpSpPr>
        <p:grpSpPr>
          <a:xfrm>
            <a:off x="0" y="0"/>
            <a:ext cx="9144002" cy="5143499"/>
            <a:chOff x="0" y="0"/>
            <a:chExt cx="9144002" cy="5143499"/>
          </a:xfrm>
        </p:grpSpPr>
        <p:pic>
          <p:nvPicPr>
            <p:cNvPr id="133" name="Google Shape;133;p6"/>
            <p:cNvPicPr preferRelativeResize="0"/>
            <p:nvPr/>
          </p:nvPicPr>
          <p:blipFill>
            <a:blip r:embed="rId2">
              <a:alphaModFix amt="64000"/>
            </a:blip>
            <a:stretch>
              <a:fillRect/>
            </a:stretch>
          </p:blipFill>
          <p:spPr>
            <a:xfrm>
              <a:off x="7899750" y="0"/>
              <a:ext cx="1244252" cy="1127599"/>
            </a:xfrm>
            <a:prstGeom prst="rect">
              <a:avLst/>
            </a:prstGeom>
            <a:noFill/>
            <a:ln>
              <a:noFill/>
            </a:ln>
          </p:spPr>
        </p:pic>
        <p:pic>
          <p:nvPicPr>
            <p:cNvPr id="134" name="Google Shape;134;p6"/>
            <p:cNvPicPr preferRelativeResize="0"/>
            <p:nvPr/>
          </p:nvPicPr>
          <p:blipFill rotWithShape="1">
            <a:blip r:embed="rId2">
              <a:alphaModFix amt="37000"/>
            </a:blip>
            <a:srcRect r="38279" b="35662"/>
            <a:stretch/>
          </p:blipFill>
          <p:spPr>
            <a:xfrm rot="5400000">
              <a:off x="-75050" y="2503675"/>
              <a:ext cx="2714875" cy="2564774"/>
            </a:xfrm>
            <a:prstGeom prst="rect">
              <a:avLst/>
            </a:prstGeom>
            <a:noFill/>
            <a:ln>
              <a:noFill/>
            </a:ln>
          </p:spPr>
        </p:pic>
      </p:grpSp>
      <p:grpSp>
        <p:nvGrpSpPr>
          <p:cNvPr id="135" name="Google Shape;135;p6"/>
          <p:cNvGrpSpPr/>
          <p:nvPr/>
        </p:nvGrpSpPr>
        <p:grpSpPr>
          <a:xfrm>
            <a:off x="307577" y="261300"/>
            <a:ext cx="8549992" cy="4595775"/>
            <a:chOff x="579525" y="261300"/>
            <a:chExt cx="7980950" cy="4595775"/>
          </a:xfrm>
        </p:grpSpPr>
        <p:sp>
          <p:nvSpPr>
            <p:cNvPr id="136" name="Google Shape;136;p6"/>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137" name="Google Shape;137;p6"/>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138" name="Google Shape;138;p6"/>
          <p:cNvGrpSpPr/>
          <p:nvPr/>
        </p:nvGrpSpPr>
        <p:grpSpPr>
          <a:xfrm>
            <a:off x="1727190" y="180167"/>
            <a:ext cx="6289465" cy="4761342"/>
            <a:chOff x="1727190" y="180168"/>
            <a:chExt cx="6289465" cy="4761342"/>
          </a:xfrm>
        </p:grpSpPr>
        <p:grpSp>
          <p:nvGrpSpPr>
            <p:cNvPr id="139" name="Google Shape;139;p6"/>
            <p:cNvGrpSpPr/>
            <p:nvPr/>
          </p:nvGrpSpPr>
          <p:grpSpPr>
            <a:xfrm>
              <a:off x="1727190" y="4780230"/>
              <a:ext cx="971965" cy="161280"/>
              <a:chOff x="6413465" y="539505"/>
              <a:chExt cx="971965" cy="161280"/>
            </a:xfrm>
          </p:grpSpPr>
          <p:sp>
            <p:nvSpPr>
              <p:cNvPr id="140" name="Google Shape;140;p6"/>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6"/>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6"/>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4" name="Google Shape;144;p6"/>
            <p:cNvGrpSpPr/>
            <p:nvPr/>
          </p:nvGrpSpPr>
          <p:grpSpPr>
            <a:xfrm>
              <a:off x="7044690" y="180168"/>
              <a:ext cx="971965" cy="161280"/>
              <a:chOff x="6413465" y="539505"/>
              <a:chExt cx="971965" cy="161280"/>
            </a:xfrm>
          </p:grpSpPr>
          <p:sp>
            <p:nvSpPr>
              <p:cNvPr id="145" name="Google Shape;145;p6"/>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6"/>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6"/>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6"/>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9" name="Google Shape;149;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0"/>
        <p:cNvGrpSpPr/>
        <p:nvPr/>
      </p:nvGrpSpPr>
      <p:grpSpPr>
        <a:xfrm>
          <a:off x="0" y="0"/>
          <a:ext cx="0" cy="0"/>
          <a:chOff x="0" y="0"/>
          <a:chExt cx="0" cy="0"/>
        </a:xfrm>
      </p:grpSpPr>
      <p:grpSp>
        <p:nvGrpSpPr>
          <p:cNvPr id="151" name="Google Shape;151;p7"/>
          <p:cNvGrpSpPr/>
          <p:nvPr/>
        </p:nvGrpSpPr>
        <p:grpSpPr>
          <a:xfrm>
            <a:off x="0" y="-1475"/>
            <a:ext cx="9144000" cy="4246924"/>
            <a:chOff x="0" y="-1475"/>
            <a:chExt cx="9144000" cy="4246924"/>
          </a:xfrm>
        </p:grpSpPr>
        <p:pic>
          <p:nvPicPr>
            <p:cNvPr id="152" name="Google Shape;152;p7"/>
            <p:cNvPicPr preferRelativeResize="0"/>
            <p:nvPr/>
          </p:nvPicPr>
          <p:blipFill>
            <a:blip r:embed="rId2">
              <a:alphaModFix amt="64000"/>
            </a:blip>
            <a:stretch>
              <a:fillRect/>
            </a:stretch>
          </p:blipFill>
          <p:spPr>
            <a:xfrm>
              <a:off x="0" y="3117850"/>
              <a:ext cx="1244252" cy="1127599"/>
            </a:xfrm>
            <a:prstGeom prst="rect">
              <a:avLst/>
            </a:prstGeom>
            <a:noFill/>
            <a:ln>
              <a:noFill/>
            </a:ln>
          </p:spPr>
        </p:pic>
        <p:pic>
          <p:nvPicPr>
            <p:cNvPr id="153" name="Google Shape;153;p7"/>
            <p:cNvPicPr preferRelativeResize="0"/>
            <p:nvPr/>
          </p:nvPicPr>
          <p:blipFill rotWithShape="1">
            <a:blip r:embed="rId2">
              <a:alphaModFix amt="37000"/>
            </a:blip>
            <a:srcRect r="38279" b="35662"/>
            <a:stretch/>
          </p:blipFill>
          <p:spPr>
            <a:xfrm rot="10800000" flipH="1">
              <a:off x="6429125" y="-1475"/>
              <a:ext cx="2714875" cy="2564774"/>
            </a:xfrm>
            <a:prstGeom prst="rect">
              <a:avLst/>
            </a:prstGeom>
            <a:noFill/>
            <a:ln>
              <a:noFill/>
            </a:ln>
          </p:spPr>
        </p:pic>
      </p:grpSp>
      <p:grpSp>
        <p:nvGrpSpPr>
          <p:cNvPr id="154" name="Google Shape;154;p7"/>
          <p:cNvGrpSpPr/>
          <p:nvPr/>
        </p:nvGrpSpPr>
        <p:grpSpPr>
          <a:xfrm>
            <a:off x="307577" y="261300"/>
            <a:ext cx="8549992" cy="4595775"/>
            <a:chOff x="579525" y="261300"/>
            <a:chExt cx="7980950" cy="4595775"/>
          </a:xfrm>
        </p:grpSpPr>
        <p:sp>
          <p:nvSpPr>
            <p:cNvPr id="155" name="Google Shape;155;p7"/>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156" name="Google Shape;156;p7"/>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157" name="Google Shape;157;p7"/>
          <p:cNvGrpSpPr/>
          <p:nvPr/>
        </p:nvGrpSpPr>
        <p:grpSpPr>
          <a:xfrm>
            <a:off x="227666" y="1662599"/>
            <a:ext cx="7788989" cy="3276669"/>
            <a:chOff x="227666" y="1662599"/>
            <a:chExt cx="7788989" cy="3276669"/>
          </a:xfrm>
        </p:grpSpPr>
        <p:grpSp>
          <p:nvGrpSpPr>
            <p:cNvPr id="158" name="Google Shape;158;p7"/>
            <p:cNvGrpSpPr/>
            <p:nvPr/>
          </p:nvGrpSpPr>
          <p:grpSpPr>
            <a:xfrm rot="-5400000" flipH="1">
              <a:off x="-177676" y="2067942"/>
              <a:ext cx="971965" cy="161280"/>
              <a:chOff x="6413465" y="539505"/>
              <a:chExt cx="971965" cy="161280"/>
            </a:xfrm>
          </p:grpSpPr>
          <p:sp>
            <p:nvSpPr>
              <p:cNvPr id="159" name="Google Shape;159;p7"/>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3" name="Google Shape;163;p7"/>
            <p:cNvGrpSpPr/>
            <p:nvPr/>
          </p:nvGrpSpPr>
          <p:grpSpPr>
            <a:xfrm rot="10800000" flipH="1">
              <a:off x="7044690" y="4777988"/>
              <a:ext cx="971965" cy="161280"/>
              <a:chOff x="6413465" y="539505"/>
              <a:chExt cx="971965" cy="161280"/>
            </a:xfrm>
          </p:grpSpPr>
          <p:sp>
            <p:nvSpPr>
              <p:cNvPr id="164" name="Google Shape;164;p7"/>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7"/>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68" name="Google Shape;168;p7"/>
          <p:cNvGrpSpPr/>
          <p:nvPr/>
        </p:nvGrpSpPr>
        <p:grpSpPr>
          <a:xfrm rot="10800000" flipH="1">
            <a:off x="272087" y="3395736"/>
            <a:ext cx="204551" cy="1747810"/>
            <a:chOff x="1089587" y="-1610"/>
            <a:chExt cx="204551" cy="1747810"/>
          </a:xfrm>
        </p:grpSpPr>
        <p:sp>
          <p:nvSpPr>
            <p:cNvPr id="169" name="Google Shape;169;p7"/>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 name="Google Shape;173;p7"/>
          <p:cNvGrpSpPr/>
          <p:nvPr/>
        </p:nvGrpSpPr>
        <p:grpSpPr>
          <a:xfrm flipH="1">
            <a:off x="8690726" y="-1477"/>
            <a:ext cx="204551" cy="1747810"/>
            <a:chOff x="1089587" y="-1610"/>
            <a:chExt cx="204551" cy="1747810"/>
          </a:xfrm>
        </p:grpSpPr>
        <p:sp>
          <p:nvSpPr>
            <p:cNvPr id="174" name="Google Shape;174;p7"/>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8" name="Google Shape;178;p7"/>
          <p:cNvSpPr txBox="1">
            <a:spLocks noGrp="1"/>
          </p:cNvSpPr>
          <p:nvPr>
            <p:ph type="title"/>
          </p:nvPr>
        </p:nvSpPr>
        <p:spPr>
          <a:xfrm>
            <a:off x="720000" y="539500"/>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179" name="Google Shape;179;p7"/>
          <p:cNvSpPr txBox="1">
            <a:spLocks noGrp="1"/>
          </p:cNvSpPr>
          <p:nvPr>
            <p:ph type="subTitle" idx="1"/>
          </p:nvPr>
        </p:nvSpPr>
        <p:spPr>
          <a:xfrm>
            <a:off x="720000" y="1576450"/>
            <a:ext cx="4294800" cy="220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180" name="Google Shape;180;p7"/>
          <p:cNvSpPr>
            <a:spLocks noGrp="1"/>
          </p:cNvSpPr>
          <p:nvPr>
            <p:ph type="pic" idx="2"/>
          </p:nvPr>
        </p:nvSpPr>
        <p:spPr>
          <a:xfrm>
            <a:off x="5336950" y="1576450"/>
            <a:ext cx="3093900" cy="3027600"/>
          </a:xfrm>
          <a:prstGeom prst="snip1Rect">
            <a:avLst>
              <a:gd name="adj" fmla="val 16667"/>
            </a:avLst>
          </a:prstGeom>
          <a:noFill/>
          <a:ln w="9525" cap="flat" cmpd="sng">
            <a:solidFill>
              <a:schemeClr val="dk2"/>
            </a:solidFill>
            <a:prstDash val="solid"/>
            <a:round/>
            <a:headEnd type="none" w="sm" len="sm"/>
            <a:tailEnd type="none" w="sm" len="sm"/>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8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83"/>
        <p:cNvGrpSpPr/>
        <p:nvPr/>
      </p:nvGrpSpPr>
      <p:grpSpPr>
        <a:xfrm>
          <a:off x="0" y="0"/>
          <a:ext cx="0" cy="0"/>
          <a:chOff x="0" y="0"/>
          <a:chExt cx="0" cy="0"/>
        </a:xfrm>
      </p:grpSpPr>
      <p:grpSp>
        <p:nvGrpSpPr>
          <p:cNvPr id="284" name="Google Shape;284;p13"/>
          <p:cNvGrpSpPr/>
          <p:nvPr/>
        </p:nvGrpSpPr>
        <p:grpSpPr>
          <a:xfrm>
            <a:off x="0" y="0"/>
            <a:ext cx="2714875" cy="5167799"/>
            <a:chOff x="0" y="0"/>
            <a:chExt cx="2714875" cy="5167799"/>
          </a:xfrm>
        </p:grpSpPr>
        <p:pic>
          <p:nvPicPr>
            <p:cNvPr id="285" name="Google Shape;285;p13"/>
            <p:cNvPicPr preferRelativeResize="0"/>
            <p:nvPr/>
          </p:nvPicPr>
          <p:blipFill>
            <a:blip r:embed="rId2">
              <a:alphaModFix amt="64000"/>
            </a:blip>
            <a:stretch>
              <a:fillRect/>
            </a:stretch>
          </p:blipFill>
          <p:spPr>
            <a:xfrm>
              <a:off x="0" y="4040200"/>
              <a:ext cx="1244252" cy="1127599"/>
            </a:xfrm>
            <a:prstGeom prst="rect">
              <a:avLst/>
            </a:prstGeom>
            <a:noFill/>
            <a:ln>
              <a:noFill/>
            </a:ln>
          </p:spPr>
        </p:pic>
        <p:pic>
          <p:nvPicPr>
            <p:cNvPr id="286" name="Google Shape;286;p13"/>
            <p:cNvPicPr preferRelativeResize="0"/>
            <p:nvPr/>
          </p:nvPicPr>
          <p:blipFill rotWithShape="1">
            <a:blip r:embed="rId2">
              <a:alphaModFix amt="37000"/>
            </a:blip>
            <a:srcRect r="38279" b="35662"/>
            <a:stretch/>
          </p:blipFill>
          <p:spPr>
            <a:xfrm rot="10800000">
              <a:off x="0" y="0"/>
              <a:ext cx="2714875" cy="2564774"/>
            </a:xfrm>
            <a:prstGeom prst="rect">
              <a:avLst/>
            </a:prstGeom>
            <a:noFill/>
            <a:ln>
              <a:noFill/>
            </a:ln>
          </p:spPr>
        </p:pic>
      </p:grpSp>
      <p:grpSp>
        <p:nvGrpSpPr>
          <p:cNvPr id="287" name="Google Shape;287;p13"/>
          <p:cNvGrpSpPr/>
          <p:nvPr/>
        </p:nvGrpSpPr>
        <p:grpSpPr>
          <a:xfrm>
            <a:off x="307577" y="261300"/>
            <a:ext cx="8549992" cy="4595775"/>
            <a:chOff x="579525" y="261300"/>
            <a:chExt cx="7980950" cy="4595775"/>
          </a:xfrm>
        </p:grpSpPr>
        <p:sp>
          <p:nvSpPr>
            <p:cNvPr id="288" name="Google Shape;288;p13"/>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289" name="Google Shape;289;p13"/>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290" name="Google Shape;290;p13"/>
          <p:cNvGrpSpPr/>
          <p:nvPr/>
        </p:nvGrpSpPr>
        <p:grpSpPr>
          <a:xfrm>
            <a:off x="1727190" y="1287200"/>
            <a:ext cx="7211623" cy="3654310"/>
            <a:chOff x="1727190" y="1287200"/>
            <a:chExt cx="7211623" cy="3654310"/>
          </a:xfrm>
        </p:grpSpPr>
        <p:grpSp>
          <p:nvGrpSpPr>
            <p:cNvPr id="291" name="Google Shape;291;p13"/>
            <p:cNvGrpSpPr/>
            <p:nvPr/>
          </p:nvGrpSpPr>
          <p:grpSpPr>
            <a:xfrm>
              <a:off x="1727190" y="4780230"/>
              <a:ext cx="971965" cy="161280"/>
              <a:chOff x="6413465" y="539505"/>
              <a:chExt cx="971965" cy="161280"/>
            </a:xfrm>
          </p:grpSpPr>
          <p:sp>
            <p:nvSpPr>
              <p:cNvPr id="292" name="Google Shape;292;p13"/>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3"/>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3"/>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13"/>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6" name="Google Shape;296;p13"/>
            <p:cNvGrpSpPr/>
            <p:nvPr/>
          </p:nvGrpSpPr>
          <p:grpSpPr>
            <a:xfrm rot="5400000">
              <a:off x="8372190" y="1692543"/>
              <a:ext cx="971965" cy="161280"/>
              <a:chOff x="6413465" y="539505"/>
              <a:chExt cx="971965" cy="161280"/>
            </a:xfrm>
          </p:grpSpPr>
          <p:sp>
            <p:nvSpPr>
              <p:cNvPr id="297" name="Google Shape;297;p13"/>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3"/>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3"/>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3"/>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01" name="Google Shape;301;p13"/>
          <p:cNvGrpSpPr/>
          <p:nvPr/>
        </p:nvGrpSpPr>
        <p:grpSpPr>
          <a:xfrm rot="10800000">
            <a:off x="8693266" y="3293176"/>
            <a:ext cx="328412" cy="1857425"/>
            <a:chOff x="965726" y="-1686"/>
            <a:chExt cx="328412" cy="1857425"/>
          </a:xfrm>
        </p:grpSpPr>
        <p:sp>
          <p:nvSpPr>
            <p:cNvPr id="302" name="Google Shape;302;p13"/>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13"/>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3"/>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3"/>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3"/>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7" name="Google Shape;307;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308" name="Google Shape;308;p13"/>
          <p:cNvSpPr txBox="1">
            <a:spLocks noGrp="1"/>
          </p:cNvSpPr>
          <p:nvPr>
            <p:ph type="subTitle" idx="1"/>
          </p:nvPr>
        </p:nvSpPr>
        <p:spPr>
          <a:xfrm>
            <a:off x="716617" y="21482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subTitle" idx="2"/>
          </p:nvPr>
        </p:nvSpPr>
        <p:spPr>
          <a:xfrm>
            <a:off x="3363909" y="21482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0" name="Google Shape;310;p13"/>
          <p:cNvSpPr txBox="1">
            <a:spLocks noGrp="1"/>
          </p:cNvSpPr>
          <p:nvPr>
            <p:ph type="subTitle" idx="3"/>
          </p:nvPr>
        </p:nvSpPr>
        <p:spPr>
          <a:xfrm>
            <a:off x="716617" y="39090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1" name="Google Shape;311;p13"/>
          <p:cNvSpPr txBox="1">
            <a:spLocks noGrp="1"/>
          </p:cNvSpPr>
          <p:nvPr>
            <p:ph type="subTitle" idx="4"/>
          </p:nvPr>
        </p:nvSpPr>
        <p:spPr>
          <a:xfrm>
            <a:off x="3360521" y="39090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2" name="Google Shape;312;p13"/>
          <p:cNvSpPr txBox="1">
            <a:spLocks noGrp="1"/>
          </p:cNvSpPr>
          <p:nvPr>
            <p:ph type="subTitle" idx="5"/>
          </p:nvPr>
        </p:nvSpPr>
        <p:spPr>
          <a:xfrm>
            <a:off x="6011183" y="21482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3" name="Google Shape;313;p13"/>
          <p:cNvSpPr txBox="1">
            <a:spLocks noGrp="1"/>
          </p:cNvSpPr>
          <p:nvPr>
            <p:ph type="subTitle" idx="6"/>
          </p:nvPr>
        </p:nvSpPr>
        <p:spPr>
          <a:xfrm>
            <a:off x="6011183" y="39090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4" name="Google Shape;314;p13"/>
          <p:cNvSpPr txBox="1">
            <a:spLocks noGrp="1"/>
          </p:cNvSpPr>
          <p:nvPr>
            <p:ph type="title" idx="7" hasCustomPrompt="1"/>
          </p:nvPr>
        </p:nvSpPr>
        <p:spPr>
          <a:xfrm>
            <a:off x="716617" y="1287208"/>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5" name="Google Shape;315;p13"/>
          <p:cNvSpPr txBox="1">
            <a:spLocks noGrp="1"/>
          </p:cNvSpPr>
          <p:nvPr>
            <p:ph type="title" idx="8" hasCustomPrompt="1"/>
          </p:nvPr>
        </p:nvSpPr>
        <p:spPr>
          <a:xfrm>
            <a:off x="716617" y="3047941"/>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6" name="Google Shape;316;p13"/>
          <p:cNvSpPr txBox="1">
            <a:spLocks noGrp="1"/>
          </p:cNvSpPr>
          <p:nvPr>
            <p:ph type="title" idx="9" hasCustomPrompt="1"/>
          </p:nvPr>
        </p:nvSpPr>
        <p:spPr>
          <a:xfrm>
            <a:off x="3360513" y="1287208"/>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7" name="Google Shape;317;p13"/>
          <p:cNvSpPr txBox="1">
            <a:spLocks noGrp="1"/>
          </p:cNvSpPr>
          <p:nvPr>
            <p:ph type="title" idx="13" hasCustomPrompt="1"/>
          </p:nvPr>
        </p:nvSpPr>
        <p:spPr>
          <a:xfrm>
            <a:off x="3360513" y="3047941"/>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8" name="Google Shape;318;p13"/>
          <p:cNvSpPr txBox="1">
            <a:spLocks noGrp="1"/>
          </p:cNvSpPr>
          <p:nvPr>
            <p:ph type="title" idx="14" hasCustomPrompt="1"/>
          </p:nvPr>
        </p:nvSpPr>
        <p:spPr>
          <a:xfrm>
            <a:off x="6011191" y="1287208"/>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9" name="Google Shape;319;p13"/>
          <p:cNvSpPr txBox="1">
            <a:spLocks noGrp="1"/>
          </p:cNvSpPr>
          <p:nvPr>
            <p:ph type="title" idx="15" hasCustomPrompt="1"/>
          </p:nvPr>
        </p:nvSpPr>
        <p:spPr>
          <a:xfrm>
            <a:off x="6011191" y="3047941"/>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20" name="Google Shape;320;p13"/>
          <p:cNvSpPr txBox="1">
            <a:spLocks noGrp="1"/>
          </p:cNvSpPr>
          <p:nvPr>
            <p:ph type="subTitle" idx="16"/>
          </p:nvPr>
        </p:nvSpPr>
        <p:spPr>
          <a:xfrm>
            <a:off x="716617" y="1737650"/>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1" name="Google Shape;321;p13"/>
          <p:cNvSpPr txBox="1">
            <a:spLocks noGrp="1"/>
          </p:cNvSpPr>
          <p:nvPr>
            <p:ph type="subTitle" idx="17"/>
          </p:nvPr>
        </p:nvSpPr>
        <p:spPr>
          <a:xfrm>
            <a:off x="3360521" y="1737650"/>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2" name="Google Shape;322;p13"/>
          <p:cNvSpPr txBox="1">
            <a:spLocks noGrp="1"/>
          </p:cNvSpPr>
          <p:nvPr>
            <p:ph type="subTitle" idx="18"/>
          </p:nvPr>
        </p:nvSpPr>
        <p:spPr>
          <a:xfrm>
            <a:off x="6011183" y="1737650"/>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3" name="Google Shape;323;p13"/>
          <p:cNvSpPr txBox="1">
            <a:spLocks noGrp="1"/>
          </p:cNvSpPr>
          <p:nvPr>
            <p:ph type="subTitle" idx="19"/>
          </p:nvPr>
        </p:nvSpPr>
        <p:spPr>
          <a:xfrm>
            <a:off x="716617" y="3498425"/>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4" name="Google Shape;324;p13"/>
          <p:cNvSpPr txBox="1">
            <a:spLocks noGrp="1"/>
          </p:cNvSpPr>
          <p:nvPr>
            <p:ph type="subTitle" idx="20"/>
          </p:nvPr>
        </p:nvSpPr>
        <p:spPr>
          <a:xfrm>
            <a:off x="3360521" y="3498425"/>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5" name="Google Shape;325;p13"/>
          <p:cNvSpPr txBox="1">
            <a:spLocks noGrp="1"/>
          </p:cNvSpPr>
          <p:nvPr>
            <p:ph type="subTitle" idx="21"/>
          </p:nvPr>
        </p:nvSpPr>
        <p:spPr>
          <a:xfrm>
            <a:off x="6011183" y="3498425"/>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530"/>
        <p:cNvGrpSpPr/>
        <p:nvPr/>
      </p:nvGrpSpPr>
      <p:grpSpPr>
        <a:xfrm>
          <a:off x="0" y="0"/>
          <a:ext cx="0" cy="0"/>
          <a:chOff x="0" y="0"/>
          <a:chExt cx="0" cy="0"/>
        </a:xfrm>
      </p:grpSpPr>
      <p:grpSp>
        <p:nvGrpSpPr>
          <p:cNvPr id="531" name="Google Shape;531;p22"/>
          <p:cNvGrpSpPr/>
          <p:nvPr/>
        </p:nvGrpSpPr>
        <p:grpSpPr>
          <a:xfrm>
            <a:off x="0" y="2578675"/>
            <a:ext cx="9144000" cy="2564774"/>
            <a:chOff x="0" y="2578675"/>
            <a:chExt cx="9144000" cy="2564774"/>
          </a:xfrm>
        </p:grpSpPr>
        <p:pic>
          <p:nvPicPr>
            <p:cNvPr id="532" name="Google Shape;532;p22"/>
            <p:cNvPicPr preferRelativeResize="0"/>
            <p:nvPr/>
          </p:nvPicPr>
          <p:blipFill>
            <a:blip r:embed="rId2">
              <a:alphaModFix amt="64000"/>
            </a:blip>
            <a:stretch>
              <a:fillRect/>
            </a:stretch>
          </p:blipFill>
          <p:spPr>
            <a:xfrm>
              <a:off x="0" y="3117850"/>
              <a:ext cx="1244252" cy="1127599"/>
            </a:xfrm>
            <a:prstGeom prst="rect">
              <a:avLst/>
            </a:prstGeom>
            <a:noFill/>
            <a:ln>
              <a:noFill/>
            </a:ln>
          </p:spPr>
        </p:pic>
        <p:pic>
          <p:nvPicPr>
            <p:cNvPr id="533" name="Google Shape;533;p22"/>
            <p:cNvPicPr preferRelativeResize="0"/>
            <p:nvPr/>
          </p:nvPicPr>
          <p:blipFill rotWithShape="1">
            <a:blip r:embed="rId2">
              <a:alphaModFix amt="37000"/>
            </a:blip>
            <a:srcRect r="38279" b="35662"/>
            <a:stretch/>
          </p:blipFill>
          <p:spPr>
            <a:xfrm>
              <a:off x="6429125" y="2578675"/>
              <a:ext cx="2714875" cy="2564774"/>
            </a:xfrm>
            <a:prstGeom prst="rect">
              <a:avLst/>
            </a:prstGeom>
            <a:noFill/>
            <a:ln>
              <a:noFill/>
            </a:ln>
          </p:spPr>
        </p:pic>
      </p:grpSp>
      <p:grpSp>
        <p:nvGrpSpPr>
          <p:cNvPr id="534" name="Google Shape;534;p22"/>
          <p:cNvGrpSpPr/>
          <p:nvPr/>
        </p:nvGrpSpPr>
        <p:grpSpPr>
          <a:xfrm>
            <a:off x="307577" y="261300"/>
            <a:ext cx="8549992" cy="4595775"/>
            <a:chOff x="579525" y="261300"/>
            <a:chExt cx="7980950" cy="4595775"/>
          </a:xfrm>
        </p:grpSpPr>
        <p:sp>
          <p:nvSpPr>
            <p:cNvPr id="535" name="Google Shape;535;p22"/>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536" name="Google Shape;536;p22"/>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537" name="Google Shape;537;p22"/>
          <p:cNvGrpSpPr/>
          <p:nvPr/>
        </p:nvGrpSpPr>
        <p:grpSpPr>
          <a:xfrm>
            <a:off x="1727190" y="180167"/>
            <a:ext cx="6289465" cy="4761342"/>
            <a:chOff x="1727190" y="180168"/>
            <a:chExt cx="6289465" cy="4761342"/>
          </a:xfrm>
        </p:grpSpPr>
        <p:grpSp>
          <p:nvGrpSpPr>
            <p:cNvPr id="538" name="Google Shape;538;p22"/>
            <p:cNvGrpSpPr/>
            <p:nvPr/>
          </p:nvGrpSpPr>
          <p:grpSpPr>
            <a:xfrm>
              <a:off x="1727190" y="4780230"/>
              <a:ext cx="971965" cy="161280"/>
              <a:chOff x="6413465" y="539505"/>
              <a:chExt cx="971965" cy="161280"/>
            </a:xfrm>
          </p:grpSpPr>
          <p:sp>
            <p:nvSpPr>
              <p:cNvPr id="539" name="Google Shape;539;p2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3" name="Google Shape;543;p22"/>
            <p:cNvGrpSpPr/>
            <p:nvPr/>
          </p:nvGrpSpPr>
          <p:grpSpPr>
            <a:xfrm>
              <a:off x="7044690" y="180168"/>
              <a:ext cx="971965" cy="161280"/>
              <a:chOff x="6413465" y="539505"/>
              <a:chExt cx="971965" cy="161280"/>
            </a:xfrm>
          </p:grpSpPr>
          <p:sp>
            <p:nvSpPr>
              <p:cNvPr id="544" name="Google Shape;544;p2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48" name="Google Shape;548;p22"/>
          <p:cNvGrpSpPr/>
          <p:nvPr/>
        </p:nvGrpSpPr>
        <p:grpSpPr>
          <a:xfrm>
            <a:off x="148226" y="-1686"/>
            <a:ext cx="328412" cy="1857425"/>
            <a:chOff x="965726" y="-1686"/>
            <a:chExt cx="328412" cy="1857425"/>
          </a:xfrm>
        </p:grpSpPr>
        <p:sp>
          <p:nvSpPr>
            <p:cNvPr id="549" name="Google Shape;549;p22"/>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22"/>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2"/>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22"/>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2"/>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4" name="Google Shape;554;p22"/>
          <p:cNvGrpSpPr/>
          <p:nvPr/>
        </p:nvGrpSpPr>
        <p:grpSpPr>
          <a:xfrm rot="10800000">
            <a:off x="8690726" y="3286064"/>
            <a:ext cx="328412" cy="1857425"/>
            <a:chOff x="965726" y="-1686"/>
            <a:chExt cx="328412" cy="1857425"/>
          </a:xfrm>
        </p:grpSpPr>
        <p:sp>
          <p:nvSpPr>
            <p:cNvPr id="555" name="Google Shape;555;p22"/>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2"/>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2"/>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2"/>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2"/>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0" name="Google Shape;560;p2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561" name="Google Shape;561;p22"/>
          <p:cNvSpPr txBox="1">
            <a:spLocks noGrp="1"/>
          </p:cNvSpPr>
          <p:nvPr>
            <p:ph type="subTitle" idx="1"/>
          </p:nvPr>
        </p:nvSpPr>
        <p:spPr>
          <a:xfrm>
            <a:off x="4857502" y="1482525"/>
            <a:ext cx="3189000" cy="267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2" name="Google Shape;562;p22"/>
          <p:cNvSpPr txBox="1">
            <a:spLocks noGrp="1"/>
          </p:cNvSpPr>
          <p:nvPr>
            <p:ph type="subTitle" idx="2"/>
          </p:nvPr>
        </p:nvSpPr>
        <p:spPr>
          <a:xfrm>
            <a:off x="1097498" y="1482525"/>
            <a:ext cx="3189000" cy="267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626"/>
        <p:cNvGrpSpPr/>
        <p:nvPr/>
      </p:nvGrpSpPr>
      <p:grpSpPr>
        <a:xfrm>
          <a:off x="0" y="0"/>
          <a:ext cx="0" cy="0"/>
          <a:chOff x="0" y="0"/>
          <a:chExt cx="0" cy="0"/>
        </a:xfrm>
      </p:grpSpPr>
      <p:grpSp>
        <p:nvGrpSpPr>
          <p:cNvPr id="627" name="Google Shape;627;p25"/>
          <p:cNvGrpSpPr/>
          <p:nvPr/>
        </p:nvGrpSpPr>
        <p:grpSpPr>
          <a:xfrm>
            <a:off x="0" y="29250"/>
            <a:ext cx="9041589" cy="5114249"/>
            <a:chOff x="0" y="29250"/>
            <a:chExt cx="9041589" cy="5114249"/>
          </a:xfrm>
        </p:grpSpPr>
        <p:pic>
          <p:nvPicPr>
            <p:cNvPr id="628" name="Google Shape;628;p25"/>
            <p:cNvPicPr preferRelativeResize="0"/>
            <p:nvPr/>
          </p:nvPicPr>
          <p:blipFill>
            <a:blip r:embed="rId2">
              <a:alphaModFix amt="64000"/>
            </a:blip>
            <a:stretch>
              <a:fillRect/>
            </a:stretch>
          </p:blipFill>
          <p:spPr>
            <a:xfrm>
              <a:off x="8082250" y="29250"/>
              <a:ext cx="959340" cy="869401"/>
            </a:xfrm>
            <a:prstGeom prst="rect">
              <a:avLst/>
            </a:prstGeom>
            <a:noFill/>
            <a:ln>
              <a:noFill/>
            </a:ln>
          </p:spPr>
        </p:pic>
        <p:pic>
          <p:nvPicPr>
            <p:cNvPr id="629" name="Google Shape;629;p25"/>
            <p:cNvPicPr preferRelativeResize="0"/>
            <p:nvPr/>
          </p:nvPicPr>
          <p:blipFill rotWithShape="1">
            <a:blip r:embed="rId2">
              <a:alphaModFix amt="37000"/>
            </a:blip>
            <a:srcRect r="38279" b="35662"/>
            <a:stretch/>
          </p:blipFill>
          <p:spPr>
            <a:xfrm rot="5400000">
              <a:off x="-75050" y="2503675"/>
              <a:ext cx="2714875" cy="2564774"/>
            </a:xfrm>
            <a:prstGeom prst="rect">
              <a:avLst/>
            </a:prstGeom>
            <a:noFill/>
            <a:ln>
              <a:noFill/>
            </a:ln>
          </p:spPr>
        </p:pic>
      </p:grpSp>
      <p:grpSp>
        <p:nvGrpSpPr>
          <p:cNvPr id="630" name="Google Shape;630;p25"/>
          <p:cNvGrpSpPr/>
          <p:nvPr/>
        </p:nvGrpSpPr>
        <p:grpSpPr>
          <a:xfrm>
            <a:off x="307577" y="261300"/>
            <a:ext cx="8549992" cy="4595775"/>
            <a:chOff x="579525" y="261300"/>
            <a:chExt cx="7980950" cy="4595775"/>
          </a:xfrm>
        </p:grpSpPr>
        <p:sp>
          <p:nvSpPr>
            <p:cNvPr id="631" name="Google Shape;631;p25"/>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632" name="Google Shape;632;p25"/>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633" name="Google Shape;633;p25"/>
          <p:cNvGrpSpPr/>
          <p:nvPr/>
        </p:nvGrpSpPr>
        <p:grpSpPr>
          <a:xfrm>
            <a:off x="719990" y="180167"/>
            <a:ext cx="7704015" cy="4761342"/>
            <a:chOff x="719990" y="180168"/>
            <a:chExt cx="7704015" cy="4761342"/>
          </a:xfrm>
        </p:grpSpPr>
        <p:grpSp>
          <p:nvGrpSpPr>
            <p:cNvPr id="634" name="Google Shape;634;p25"/>
            <p:cNvGrpSpPr/>
            <p:nvPr/>
          </p:nvGrpSpPr>
          <p:grpSpPr>
            <a:xfrm>
              <a:off x="7452040" y="4780230"/>
              <a:ext cx="971965" cy="161280"/>
              <a:chOff x="6413465" y="539505"/>
              <a:chExt cx="971965" cy="161280"/>
            </a:xfrm>
          </p:grpSpPr>
          <p:sp>
            <p:nvSpPr>
              <p:cNvPr id="635" name="Google Shape;635;p25"/>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25"/>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25"/>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25"/>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9" name="Google Shape;639;p25"/>
            <p:cNvGrpSpPr/>
            <p:nvPr/>
          </p:nvGrpSpPr>
          <p:grpSpPr>
            <a:xfrm>
              <a:off x="719990" y="180168"/>
              <a:ext cx="971965" cy="161280"/>
              <a:chOff x="6413465" y="539505"/>
              <a:chExt cx="971965" cy="161280"/>
            </a:xfrm>
          </p:grpSpPr>
          <p:sp>
            <p:nvSpPr>
              <p:cNvPr id="640" name="Google Shape;640;p25"/>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25"/>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5"/>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5"/>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44" name="Google Shape;644;p25"/>
          <p:cNvGrpSpPr/>
          <p:nvPr/>
        </p:nvGrpSpPr>
        <p:grpSpPr>
          <a:xfrm rot="10800000">
            <a:off x="141223" y="107853"/>
            <a:ext cx="204551" cy="1747810"/>
            <a:chOff x="1089587" y="-1610"/>
            <a:chExt cx="204551" cy="1747810"/>
          </a:xfrm>
        </p:grpSpPr>
        <p:sp>
          <p:nvSpPr>
            <p:cNvPr id="645" name="Google Shape;645;p25"/>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5"/>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5"/>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5"/>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49" name="Google Shape;649;p2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650" name="Google Shape;650;p25"/>
          <p:cNvSpPr txBox="1">
            <a:spLocks noGrp="1"/>
          </p:cNvSpPr>
          <p:nvPr>
            <p:ph type="subTitle" idx="1"/>
          </p:nvPr>
        </p:nvSpPr>
        <p:spPr>
          <a:xfrm>
            <a:off x="1989356" y="208082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1" name="Google Shape;651;p25"/>
          <p:cNvSpPr txBox="1">
            <a:spLocks noGrp="1"/>
          </p:cNvSpPr>
          <p:nvPr>
            <p:ph type="subTitle" idx="2"/>
          </p:nvPr>
        </p:nvSpPr>
        <p:spPr>
          <a:xfrm>
            <a:off x="5176435" y="208082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2" name="Google Shape;652;p25"/>
          <p:cNvSpPr txBox="1">
            <a:spLocks noGrp="1"/>
          </p:cNvSpPr>
          <p:nvPr>
            <p:ph type="subTitle" idx="3"/>
          </p:nvPr>
        </p:nvSpPr>
        <p:spPr>
          <a:xfrm>
            <a:off x="1989356" y="351422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3" name="Google Shape;653;p25"/>
          <p:cNvSpPr txBox="1">
            <a:spLocks noGrp="1"/>
          </p:cNvSpPr>
          <p:nvPr>
            <p:ph type="subTitle" idx="4"/>
          </p:nvPr>
        </p:nvSpPr>
        <p:spPr>
          <a:xfrm>
            <a:off x="5176435" y="351422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4" name="Google Shape;654;p25"/>
          <p:cNvSpPr txBox="1">
            <a:spLocks noGrp="1"/>
          </p:cNvSpPr>
          <p:nvPr>
            <p:ph type="subTitle" idx="5"/>
          </p:nvPr>
        </p:nvSpPr>
        <p:spPr>
          <a:xfrm>
            <a:off x="1989369" y="1614625"/>
            <a:ext cx="19782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5" name="Google Shape;655;p25"/>
          <p:cNvSpPr txBox="1">
            <a:spLocks noGrp="1"/>
          </p:cNvSpPr>
          <p:nvPr>
            <p:ph type="subTitle" idx="6"/>
          </p:nvPr>
        </p:nvSpPr>
        <p:spPr>
          <a:xfrm>
            <a:off x="1989369" y="3048025"/>
            <a:ext cx="19782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6" name="Google Shape;656;p25"/>
          <p:cNvSpPr txBox="1">
            <a:spLocks noGrp="1"/>
          </p:cNvSpPr>
          <p:nvPr>
            <p:ph type="subTitle" idx="7"/>
          </p:nvPr>
        </p:nvSpPr>
        <p:spPr>
          <a:xfrm>
            <a:off x="5176444" y="1614625"/>
            <a:ext cx="19782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7" name="Google Shape;657;p25"/>
          <p:cNvSpPr txBox="1">
            <a:spLocks noGrp="1"/>
          </p:cNvSpPr>
          <p:nvPr>
            <p:ph type="subTitle" idx="8"/>
          </p:nvPr>
        </p:nvSpPr>
        <p:spPr>
          <a:xfrm>
            <a:off x="5176444" y="3048025"/>
            <a:ext cx="19782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658"/>
        <p:cNvGrpSpPr/>
        <p:nvPr/>
      </p:nvGrpSpPr>
      <p:grpSpPr>
        <a:xfrm>
          <a:off x="0" y="0"/>
          <a:ext cx="0" cy="0"/>
          <a:chOff x="0" y="0"/>
          <a:chExt cx="0" cy="0"/>
        </a:xfrm>
      </p:grpSpPr>
      <p:pic>
        <p:nvPicPr>
          <p:cNvPr id="659" name="Google Shape;659;p26"/>
          <p:cNvPicPr preferRelativeResize="0"/>
          <p:nvPr/>
        </p:nvPicPr>
        <p:blipFill>
          <a:blip r:embed="rId2">
            <a:alphaModFix amt="64000"/>
          </a:blip>
          <a:stretch>
            <a:fillRect/>
          </a:stretch>
        </p:blipFill>
        <p:spPr>
          <a:xfrm>
            <a:off x="0" y="29250"/>
            <a:ext cx="959340" cy="869401"/>
          </a:xfrm>
          <a:prstGeom prst="rect">
            <a:avLst/>
          </a:prstGeom>
          <a:noFill/>
          <a:ln>
            <a:noFill/>
          </a:ln>
        </p:spPr>
      </p:pic>
      <p:pic>
        <p:nvPicPr>
          <p:cNvPr id="660" name="Google Shape;660;p26"/>
          <p:cNvPicPr preferRelativeResize="0"/>
          <p:nvPr/>
        </p:nvPicPr>
        <p:blipFill rotWithShape="1">
          <a:blip r:embed="rId2">
            <a:alphaModFix amt="37000"/>
          </a:blip>
          <a:srcRect r="38279" b="35662"/>
          <a:stretch/>
        </p:blipFill>
        <p:spPr>
          <a:xfrm>
            <a:off x="6429125" y="2578675"/>
            <a:ext cx="2714875" cy="2564774"/>
          </a:xfrm>
          <a:prstGeom prst="rect">
            <a:avLst/>
          </a:prstGeom>
          <a:noFill/>
          <a:ln>
            <a:noFill/>
          </a:ln>
        </p:spPr>
      </p:pic>
      <p:grpSp>
        <p:nvGrpSpPr>
          <p:cNvPr id="661" name="Google Shape;661;p26"/>
          <p:cNvGrpSpPr/>
          <p:nvPr/>
        </p:nvGrpSpPr>
        <p:grpSpPr>
          <a:xfrm>
            <a:off x="307577" y="261300"/>
            <a:ext cx="8549992" cy="4595775"/>
            <a:chOff x="579525" y="261300"/>
            <a:chExt cx="7980950" cy="4595775"/>
          </a:xfrm>
        </p:grpSpPr>
        <p:sp>
          <p:nvSpPr>
            <p:cNvPr id="662" name="Google Shape;662;p26"/>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663" name="Google Shape;663;p26"/>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664" name="Google Shape;664;p26"/>
          <p:cNvGrpSpPr/>
          <p:nvPr/>
        </p:nvGrpSpPr>
        <p:grpSpPr>
          <a:xfrm>
            <a:off x="1727190" y="180167"/>
            <a:ext cx="6289465" cy="4761342"/>
            <a:chOff x="1727190" y="180168"/>
            <a:chExt cx="6289465" cy="4761342"/>
          </a:xfrm>
        </p:grpSpPr>
        <p:grpSp>
          <p:nvGrpSpPr>
            <p:cNvPr id="665" name="Google Shape;665;p26"/>
            <p:cNvGrpSpPr/>
            <p:nvPr/>
          </p:nvGrpSpPr>
          <p:grpSpPr>
            <a:xfrm>
              <a:off x="1727190" y="4780230"/>
              <a:ext cx="971965" cy="161280"/>
              <a:chOff x="6413465" y="539505"/>
              <a:chExt cx="971965" cy="161280"/>
            </a:xfrm>
          </p:grpSpPr>
          <p:sp>
            <p:nvSpPr>
              <p:cNvPr id="666" name="Google Shape;666;p26"/>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26"/>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26"/>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26"/>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0" name="Google Shape;670;p26"/>
            <p:cNvGrpSpPr/>
            <p:nvPr/>
          </p:nvGrpSpPr>
          <p:grpSpPr>
            <a:xfrm>
              <a:off x="7044690" y="180168"/>
              <a:ext cx="971965" cy="161280"/>
              <a:chOff x="6413465" y="539505"/>
              <a:chExt cx="971965" cy="161280"/>
            </a:xfrm>
          </p:grpSpPr>
          <p:sp>
            <p:nvSpPr>
              <p:cNvPr id="671" name="Google Shape;671;p26"/>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26"/>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6"/>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6"/>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75" name="Google Shape;675;p26"/>
          <p:cNvGrpSpPr/>
          <p:nvPr/>
        </p:nvGrpSpPr>
        <p:grpSpPr>
          <a:xfrm rot="10800000">
            <a:off x="141223" y="107853"/>
            <a:ext cx="204551" cy="1747810"/>
            <a:chOff x="1089587" y="-1610"/>
            <a:chExt cx="204551" cy="1747810"/>
          </a:xfrm>
        </p:grpSpPr>
        <p:sp>
          <p:nvSpPr>
            <p:cNvPr id="676" name="Google Shape;676;p26"/>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6"/>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6"/>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6"/>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0" name="Google Shape;680;p2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681" name="Google Shape;681;p26"/>
          <p:cNvSpPr txBox="1">
            <a:spLocks noGrp="1"/>
          </p:cNvSpPr>
          <p:nvPr>
            <p:ph type="subTitle" idx="1"/>
          </p:nvPr>
        </p:nvSpPr>
        <p:spPr>
          <a:xfrm>
            <a:off x="969495" y="2018672"/>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2" name="Google Shape;682;p26"/>
          <p:cNvSpPr txBox="1">
            <a:spLocks noGrp="1"/>
          </p:cNvSpPr>
          <p:nvPr>
            <p:ph type="subTitle" idx="2"/>
          </p:nvPr>
        </p:nvSpPr>
        <p:spPr>
          <a:xfrm>
            <a:off x="3497250" y="2018672"/>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3" name="Google Shape;683;p26"/>
          <p:cNvSpPr txBox="1">
            <a:spLocks noGrp="1"/>
          </p:cNvSpPr>
          <p:nvPr>
            <p:ph type="subTitle" idx="3"/>
          </p:nvPr>
        </p:nvSpPr>
        <p:spPr>
          <a:xfrm>
            <a:off x="969495" y="3604475"/>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4" name="Google Shape;684;p26"/>
          <p:cNvSpPr txBox="1">
            <a:spLocks noGrp="1"/>
          </p:cNvSpPr>
          <p:nvPr>
            <p:ph type="subTitle" idx="4"/>
          </p:nvPr>
        </p:nvSpPr>
        <p:spPr>
          <a:xfrm>
            <a:off x="3497250" y="3604475"/>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5" name="Google Shape;685;p26"/>
          <p:cNvSpPr txBox="1">
            <a:spLocks noGrp="1"/>
          </p:cNvSpPr>
          <p:nvPr>
            <p:ph type="subTitle" idx="5"/>
          </p:nvPr>
        </p:nvSpPr>
        <p:spPr>
          <a:xfrm>
            <a:off x="6025005" y="2018672"/>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6" name="Google Shape;686;p26"/>
          <p:cNvSpPr txBox="1">
            <a:spLocks noGrp="1"/>
          </p:cNvSpPr>
          <p:nvPr>
            <p:ph type="subTitle" idx="6"/>
          </p:nvPr>
        </p:nvSpPr>
        <p:spPr>
          <a:xfrm>
            <a:off x="6025005" y="3604475"/>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7" name="Google Shape;687;p26"/>
          <p:cNvSpPr txBox="1">
            <a:spLocks noGrp="1"/>
          </p:cNvSpPr>
          <p:nvPr>
            <p:ph type="subTitle" idx="7"/>
          </p:nvPr>
        </p:nvSpPr>
        <p:spPr>
          <a:xfrm>
            <a:off x="970881" y="1552475"/>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88" name="Google Shape;688;p26"/>
          <p:cNvSpPr txBox="1">
            <a:spLocks noGrp="1"/>
          </p:cNvSpPr>
          <p:nvPr>
            <p:ph type="subTitle" idx="8"/>
          </p:nvPr>
        </p:nvSpPr>
        <p:spPr>
          <a:xfrm>
            <a:off x="3498636" y="1552475"/>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89" name="Google Shape;689;p26"/>
          <p:cNvSpPr txBox="1">
            <a:spLocks noGrp="1"/>
          </p:cNvSpPr>
          <p:nvPr>
            <p:ph type="subTitle" idx="9"/>
          </p:nvPr>
        </p:nvSpPr>
        <p:spPr>
          <a:xfrm>
            <a:off x="6026391" y="1552475"/>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0" name="Google Shape;690;p26"/>
          <p:cNvSpPr txBox="1">
            <a:spLocks noGrp="1"/>
          </p:cNvSpPr>
          <p:nvPr>
            <p:ph type="subTitle" idx="13"/>
          </p:nvPr>
        </p:nvSpPr>
        <p:spPr>
          <a:xfrm>
            <a:off x="970881" y="3138276"/>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1" name="Google Shape;691;p26"/>
          <p:cNvSpPr txBox="1">
            <a:spLocks noGrp="1"/>
          </p:cNvSpPr>
          <p:nvPr>
            <p:ph type="subTitle" idx="14"/>
          </p:nvPr>
        </p:nvSpPr>
        <p:spPr>
          <a:xfrm>
            <a:off x="3498636" y="3138276"/>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2" name="Google Shape;692;p26"/>
          <p:cNvSpPr txBox="1">
            <a:spLocks noGrp="1"/>
          </p:cNvSpPr>
          <p:nvPr>
            <p:ph type="subTitle" idx="15"/>
          </p:nvPr>
        </p:nvSpPr>
        <p:spPr>
          <a:xfrm>
            <a:off x="6026391" y="3138276"/>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700"/>
              <a:buFont typeface="Albert Sans ExtraBold"/>
              <a:buNone/>
              <a:defRPr sz="2700">
                <a:solidFill>
                  <a:schemeClr val="dk1"/>
                </a:solidFill>
                <a:latin typeface="Albert Sans ExtraBold"/>
                <a:ea typeface="Albert Sans ExtraBold"/>
                <a:cs typeface="Albert Sans ExtraBold"/>
                <a:sym typeface="Albert Sans ExtraBold"/>
              </a:defRPr>
            </a:lvl1pPr>
            <a:lvl2pPr lvl="1"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00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8" r:id="rId5"/>
    <p:sldLayoutId id="2147483659" r:id="rId6"/>
    <p:sldLayoutId id="2147483668" r:id="rId7"/>
    <p:sldLayoutId id="2147483671" r:id="rId8"/>
    <p:sldLayoutId id="2147483672" r:id="rId9"/>
    <p:sldLayoutId id="2147483678" r:id="rId10"/>
    <p:sldLayoutId id="214748367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grpSp>
        <p:nvGrpSpPr>
          <p:cNvPr id="902" name="Google Shape;902;p37"/>
          <p:cNvGrpSpPr/>
          <p:nvPr/>
        </p:nvGrpSpPr>
        <p:grpSpPr>
          <a:xfrm>
            <a:off x="965726" y="-403"/>
            <a:ext cx="328292" cy="1856142"/>
            <a:chOff x="965726" y="-403"/>
            <a:chExt cx="328292" cy="1856142"/>
          </a:xfrm>
        </p:grpSpPr>
        <p:sp>
          <p:nvSpPr>
            <p:cNvPr id="903" name="Google Shape;903;p37"/>
            <p:cNvSpPr/>
            <p:nvPr/>
          </p:nvSpPr>
          <p:spPr>
            <a:xfrm rot="-5400000">
              <a:off x="334134" y="786316"/>
              <a:ext cx="1746602" cy="17316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37"/>
            <p:cNvSpPr/>
            <p:nvPr/>
          </p:nvSpPr>
          <p:spPr>
            <a:xfrm rot="-5400000">
              <a:off x="124238" y="841086"/>
              <a:ext cx="1856142" cy="17316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37"/>
            <p:cNvSpPr/>
            <p:nvPr/>
          </p:nvSpPr>
          <p:spPr>
            <a:xfrm rot="-5400000">
              <a:off x="1103393" y="947566"/>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37"/>
            <p:cNvSpPr/>
            <p:nvPr/>
          </p:nvSpPr>
          <p:spPr>
            <a:xfrm rot="-5400000">
              <a:off x="1103393" y="1081179"/>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37"/>
            <p:cNvSpPr/>
            <p:nvPr/>
          </p:nvSpPr>
          <p:spPr>
            <a:xfrm rot="-5400000">
              <a:off x="1103393" y="1214792"/>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08" name="Google Shape;908;p37"/>
          <p:cNvGrpSpPr/>
          <p:nvPr/>
        </p:nvGrpSpPr>
        <p:grpSpPr>
          <a:xfrm>
            <a:off x="8109534" y="261301"/>
            <a:ext cx="261253" cy="1467482"/>
            <a:chOff x="7075868" y="628650"/>
            <a:chExt cx="362902" cy="2038453"/>
          </a:xfrm>
        </p:grpSpPr>
        <p:grpSp>
          <p:nvGrpSpPr>
            <p:cNvPr id="909" name="Google Shape;909;p37"/>
            <p:cNvGrpSpPr/>
            <p:nvPr/>
          </p:nvGrpSpPr>
          <p:grpSpPr>
            <a:xfrm>
              <a:off x="7088351" y="628650"/>
              <a:ext cx="346179" cy="2017670"/>
              <a:chOff x="7088351" y="628650"/>
              <a:chExt cx="346179" cy="2017670"/>
            </a:xfrm>
          </p:grpSpPr>
          <p:sp>
            <p:nvSpPr>
              <p:cNvPr id="910" name="Google Shape;910;p37"/>
              <p:cNvSpPr/>
              <p:nvPr/>
            </p:nvSpPr>
            <p:spPr>
              <a:xfrm>
                <a:off x="7426209" y="628650"/>
                <a:ext cx="8321" cy="553674"/>
              </a:xfrm>
              <a:custGeom>
                <a:avLst/>
                <a:gdLst/>
                <a:ahLst/>
                <a:cxnLst/>
                <a:rect l="l" t="t" r="r" b="b"/>
                <a:pathLst>
                  <a:path w="8321" h="553674" extrusionOk="0">
                    <a:moveTo>
                      <a:pt x="0" y="0"/>
                    </a:moveTo>
                    <a:lnTo>
                      <a:pt x="0" y="553675"/>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37"/>
              <p:cNvSpPr/>
              <p:nvPr/>
            </p:nvSpPr>
            <p:spPr>
              <a:xfrm>
                <a:off x="7426209" y="1370208"/>
                <a:ext cx="8321" cy="881223"/>
              </a:xfrm>
              <a:custGeom>
                <a:avLst/>
                <a:gdLst/>
                <a:ahLst/>
                <a:cxnLst/>
                <a:rect l="l" t="t" r="r" b="b"/>
                <a:pathLst>
                  <a:path w="8321" h="881223" extrusionOk="0">
                    <a:moveTo>
                      <a:pt x="0" y="0"/>
                    </a:moveTo>
                    <a:lnTo>
                      <a:pt x="0" y="88122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37"/>
              <p:cNvSpPr/>
              <p:nvPr/>
            </p:nvSpPr>
            <p:spPr>
              <a:xfrm>
                <a:off x="7338000" y="628650"/>
                <a:ext cx="8321" cy="1165543"/>
              </a:xfrm>
              <a:custGeom>
                <a:avLst/>
                <a:gdLst/>
                <a:ahLst/>
                <a:cxnLst/>
                <a:rect l="l" t="t" r="r" b="b"/>
                <a:pathLst>
                  <a:path w="8321" h="1165543" extrusionOk="0">
                    <a:moveTo>
                      <a:pt x="0" y="0"/>
                    </a:moveTo>
                    <a:lnTo>
                      <a:pt x="0" y="116554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37"/>
              <p:cNvSpPr/>
              <p:nvPr/>
            </p:nvSpPr>
            <p:spPr>
              <a:xfrm>
                <a:off x="7265602" y="628650"/>
                <a:ext cx="8321" cy="265198"/>
              </a:xfrm>
              <a:custGeom>
                <a:avLst/>
                <a:gdLst/>
                <a:ahLst/>
                <a:cxnLst/>
                <a:rect l="l" t="t" r="r" b="b"/>
                <a:pathLst>
                  <a:path w="8321" h="265198" extrusionOk="0">
                    <a:moveTo>
                      <a:pt x="0" y="0"/>
                    </a:moveTo>
                    <a:lnTo>
                      <a:pt x="0" y="26519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37"/>
              <p:cNvSpPr/>
              <p:nvPr/>
            </p:nvSpPr>
            <p:spPr>
              <a:xfrm>
                <a:off x="7184050" y="628650"/>
                <a:ext cx="8321" cy="2017670"/>
              </a:xfrm>
              <a:custGeom>
                <a:avLst/>
                <a:gdLst/>
                <a:ahLst/>
                <a:cxnLst/>
                <a:rect l="l" t="t" r="r" b="b"/>
                <a:pathLst>
                  <a:path w="8321" h="2017670" extrusionOk="0">
                    <a:moveTo>
                      <a:pt x="0" y="0"/>
                    </a:moveTo>
                    <a:lnTo>
                      <a:pt x="0" y="201767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37"/>
              <p:cNvSpPr/>
              <p:nvPr/>
            </p:nvSpPr>
            <p:spPr>
              <a:xfrm>
                <a:off x="7088351" y="628650"/>
                <a:ext cx="8321" cy="797258"/>
              </a:xfrm>
              <a:custGeom>
                <a:avLst/>
                <a:gdLst/>
                <a:ahLst/>
                <a:cxnLst/>
                <a:rect l="l" t="t" r="r" b="b"/>
                <a:pathLst>
                  <a:path w="8321" h="797258" extrusionOk="0">
                    <a:moveTo>
                      <a:pt x="0" y="0"/>
                    </a:moveTo>
                    <a:lnTo>
                      <a:pt x="0" y="797258"/>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6" name="Google Shape;916;p37"/>
            <p:cNvSpPr/>
            <p:nvPr/>
          </p:nvSpPr>
          <p:spPr>
            <a:xfrm>
              <a:off x="7413726" y="1178167"/>
              <a:ext cx="25044" cy="24940"/>
            </a:xfrm>
            <a:custGeom>
              <a:avLst/>
              <a:gdLst/>
              <a:ahLst/>
              <a:cxnLst/>
              <a:rect l="l" t="t" r="r" b="b"/>
              <a:pathLst>
                <a:path w="2504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5797"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37"/>
            <p:cNvSpPr/>
            <p:nvPr/>
          </p:nvSpPr>
          <p:spPr>
            <a:xfrm>
              <a:off x="7413726" y="224810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37"/>
            <p:cNvSpPr/>
            <p:nvPr/>
          </p:nvSpPr>
          <p:spPr>
            <a:xfrm>
              <a:off x="7413726" y="135025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37"/>
            <p:cNvSpPr/>
            <p:nvPr/>
          </p:nvSpPr>
          <p:spPr>
            <a:xfrm>
              <a:off x="7325517" y="1790036"/>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37"/>
            <p:cNvSpPr/>
            <p:nvPr/>
          </p:nvSpPr>
          <p:spPr>
            <a:xfrm>
              <a:off x="7253119" y="889691"/>
              <a:ext cx="24964" cy="24940"/>
            </a:xfrm>
            <a:custGeom>
              <a:avLst/>
              <a:gdLst/>
              <a:ahLst/>
              <a:cxnLst/>
              <a:rect l="l" t="t" r="r" b="b"/>
              <a:pathLst>
                <a:path w="24964" h="24940" extrusionOk="0">
                  <a:moveTo>
                    <a:pt x="24965" y="12470"/>
                  </a:moveTo>
                  <a:cubicBezTo>
                    <a:pt x="24965" y="19357"/>
                    <a:pt x="19376" y="24940"/>
                    <a:pt x="12483" y="24940"/>
                  </a:cubicBezTo>
                  <a:cubicBezTo>
                    <a:pt x="5589" y="24940"/>
                    <a:pt x="0" y="19357"/>
                    <a:pt x="0" y="12470"/>
                  </a:cubicBezTo>
                  <a:cubicBezTo>
                    <a:pt x="0" y="5583"/>
                    <a:pt x="5589" y="0"/>
                    <a:pt x="12483" y="0"/>
                  </a:cubicBezTo>
                  <a:cubicBezTo>
                    <a:pt x="19376"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37"/>
            <p:cNvSpPr/>
            <p:nvPr/>
          </p:nvSpPr>
          <p:spPr>
            <a:xfrm>
              <a:off x="7171567" y="2642163"/>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37"/>
            <p:cNvSpPr/>
            <p:nvPr/>
          </p:nvSpPr>
          <p:spPr>
            <a:xfrm>
              <a:off x="7075868" y="1421751"/>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3" name="Google Shape;923;p37"/>
          <p:cNvGrpSpPr/>
          <p:nvPr/>
        </p:nvGrpSpPr>
        <p:grpSpPr>
          <a:xfrm rot="10800000">
            <a:off x="1032784" y="3389601"/>
            <a:ext cx="261253" cy="1467482"/>
            <a:chOff x="7075868" y="628650"/>
            <a:chExt cx="362902" cy="2038453"/>
          </a:xfrm>
        </p:grpSpPr>
        <p:grpSp>
          <p:nvGrpSpPr>
            <p:cNvPr id="924" name="Google Shape;924;p37"/>
            <p:cNvGrpSpPr/>
            <p:nvPr/>
          </p:nvGrpSpPr>
          <p:grpSpPr>
            <a:xfrm>
              <a:off x="7088351" y="628650"/>
              <a:ext cx="346179" cy="2017670"/>
              <a:chOff x="7088351" y="628650"/>
              <a:chExt cx="346179" cy="2017670"/>
            </a:xfrm>
          </p:grpSpPr>
          <p:sp>
            <p:nvSpPr>
              <p:cNvPr id="925" name="Google Shape;925;p37"/>
              <p:cNvSpPr/>
              <p:nvPr/>
            </p:nvSpPr>
            <p:spPr>
              <a:xfrm>
                <a:off x="7426209" y="628650"/>
                <a:ext cx="8321" cy="553674"/>
              </a:xfrm>
              <a:custGeom>
                <a:avLst/>
                <a:gdLst/>
                <a:ahLst/>
                <a:cxnLst/>
                <a:rect l="l" t="t" r="r" b="b"/>
                <a:pathLst>
                  <a:path w="8321" h="553674" extrusionOk="0">
                    <a:moveTo>
                      <a:pt x="0" y="0"/>
                    </a:moveTo>
                    <a:lnTo>
                      <a:pt x="0" y="553675"/>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7"/>
              <p:cNvSpPr/>
              <p:nvPr/>
            </p:nvSpPr>
            <p:spPr>
              <a:xfrm>
                <a:off x="7426209" y="1370208"/>
                <a:ext cx="8321" cy="881223"/>
              </a:xfrm>
              <a:custGeom>
                <a:avLst/>
                <a:gdLst/>
                <a:ahLst/>
                <a:cxnLst/>
                <a:rect l="l" t="t" r="r" b="b"/>
                <a:pathLst>
                  <a:path w="8321" h="881223" extrusionOk="0">
                    <a:moveTo>
                      <a:pt x="0" y="0"/>
                    </a:moveTo>
                    <a:lnTo>
                      <a:pt x="0" y="88122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7"/>
              <p:cNvSpPr/>
              <p:nvPr/>
            </p:nvSpPr>
            <p:spPr>
              <a:xfrm>
                <a:off x="7338000" y="628650"/>
                <a:ext cx="8321" cy="1165543"/>
              </a:xfrm>
              <a:custGeom>
                <a:avLst/>
                <a:gdLst/>
                <a:ahLst/>
                <a:cxnLst/>
                <a:rect l="l" t="t" r="r" b="b"/>
                <a:pathLst>
                  <a:path w="8321" h="1165543" extrusionOk="0">
                    <a:moveTo>
                      <a:pt x="0" y="0"/>
                    </a:moveTo>
                    <a:lnTo>
                      <a:pt x="0" y="116554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7"/>
              <p:cNvSpPr/>
              <p:nvPr/>
            </p:nvSpPr>
            <p:spPr>
              <a:xfrm>
                <a:off x="7265602" y="628650"/>
                <a:ext cx="8321" cy="265198"/>
              </a:xfrm>
              <a:custGeom>
                <a:avLst/>
                <a:gdLst/>
                <a:ahLst/>
                <a:cxnLst/>
                <a:rect l="l" t="t" r="r" b="b"/>
                <a:pathLst>
                  <a:path w="8321" h="265198" extrusionOk="0">
                    <a:moveTo>
                      <a:pt x="0" y="0"/>
                    </a:moveTo>
                    <a:lnTo>
                      <a:pt x="0" y="26519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7"/>
              <p:cNvSpPr/>
              <p:nvPr/>
            </p:nvSpPr>
            <p:spPr>
              <a:xfrm>
                <a:off x="7184050" y="628650"/>
                <a:ext cx="8321" cy="2017670"/>
              </a:xfrm>
              <a:custGeom>
                <a:avLst/>
                <a:gdLst/>
                <a:ahLst/>
                <a:cxnLst/>
                <a:rect l="l" t="t" r="r" b="b"/>
                <a:pathLst>
                  <a:path w="8321" h="2017670" extrusionOk="0">
                    <a:moveTo>
                      <a:pt x="0" y="0"/>
                    </a:moveTo>
                    <a:lnTo>
                      <a:pt x="0" y="201767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7"/>
              <p:cNvSpPr/>
              <p:nvPr/>
            </p:nvSpPr>
            <p:spPr>
              <a:xfrm>
                <a:off x="7088351" y="628650"/>
                <a:ext cx="8321" cy="797258"/>
              </a:xfrm>
              <a:custGeom>
                <a:avLst/>
                <a:gdLst/>
                <a:ahLst/>
                <a:cxnLst/>
                <a:rect l="l" t="t" r="r" b="b"/>
                <a:pathLst>
                  <a:path w="8321" h="797258" extrusionOk="0">
                    <a:moveTo>
                      <a:pt x="0" y="0"/>
                    </a:moveTo>
                    <a:lnTo>
                      <a:pt x="0" y="797258"/>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1" name="Google Shape;931;p37"/>
            <p:cNvSpPr/>
            <p:nvPr/>
          </p:nvSpPr>
          <p:spPr>
            <a:xfrm>
              <a:off x="7413726" y="1178167"/>
              <a:ext cx="25044" cy="24940"/>
            </a:xfrm>
            <a:custGeom>
              <a:avLst/>
              <a:gdLst/>
              <a:ahLst/>
              <a:cxnLst/>
              <a:rect l="l" t="t" r="r" b="b"/>
              <a:pathLst>
                <a:path w="2504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5797"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7"/>
            <p:cNvSpPr/>
            <p:nvPr/>
          </p:nvSpPr>
          <p:spPr>
            <a:xfrm>
              <a:off x="7413726" y="224810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7"/>
            <p:cNvSpPr/>
            <p:nvPr/>
          </p:nvSpPr>
          <p:spPr>
            <a:xfrm>
              <a:off x="7413726" y="135025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7"/>
            <p:cNvSpPr/>
            <p:nvPr/>
          </p:nvSpPr>
          <p:spPr>
            <a:xfrm>
              <a:off x="7325517" y="1790036"/>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7"/>
            <p:cNvSpPr/>
            <p:nvPr/>
          </p:nvSpPr>
          <p:spPr>
            <a:xfrm>
              <a:off x="7253119" y="889691"/>
              <a:ext cx="24964" cy="24940"/>
            </a:xfrm>
            <a:custGeom>
              <a:avLst/>
              <a:gdLst/>
              <a:ahLst/>
              <a:cxnLst/>
              <a:rect l="l" t="t" r="r" b="b"/>
              <a:pathLst>
                <a:path w="24964" h="24940" extrusionOk="0">
                  <a:moveTo>
                    <a:pt x="24965" y="12470"/>
                  </a:moveTo>
                  <a:cubicBezTo>
                    <a:pt x="24965" y="19357"/>
                    <a:pt x="19376" y="24940"/>
                    <a:pt x="12483" y="24940"/>
                  </a:cubicBezTo>
                  <a:cubicBezTo>
                    <a:pt x="5589" y="24940"/>
                    <a:pt x="0" y="19357"/>
                    <a:pt x="0" y="12470"/>
                  </a:cubicBezTo>
                  <a:cubicBezTo>
                    <a:pt x="0" y="5583"/>
                    <a:pt x="5589" y="0"/>
                    <a:pt x="12483" y="0"/>
                  </a:cubicBezTo>
                  <a:cubicBezTo>
                    <a:pt x="19376"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7"/>
            <p:cNvSpPr/>
            <p:nvPr/>
          </p:nvSpPr>
          <p:spPr>
            <a:xfrm>
              <a:off x="7171567" y="2642163"/>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7"/>
            <p:cNvSpPr/>
            <p:nvPr/>
          </p:nvSpPr>
          <p:spPr>
            <a:xfrm>
              <a:off x="7075868" y="1421751"/>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8" name="Google Shape;938;p37"/>
          <p:cNvSpPr txBox="1">
            <a:spLocks noGrp="1"/>
          </p:cNvSpPr>
          <p:nvPr>
            <p:ph type="ctrTitle"/>
          </p:nvPr>
        </p:nvSpPr>
        <p:spPr>
          <a:xfrm>
            <a:off x="1462358" y="449224"/>
            <a:ext cx="6284692" cy="26337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0" i="0" dirty="0">
                <a:solidFill>
                  <a:schemeClr val="tx1"/>
                </a:solidFill>
                <a:effectLst/>
                <a:latin typeface="Times New Roman" panose="02020603050405020304" pitchFamily="18" charset="0"/>
                <a:cs typeface="Times New Roman" panose="02020603050405020304" pitchFamily="18" charset="0"/>
              </a:rPr>
              <a:t>Handwritten Digit Classification with Deep Learning using Multi-Layer </a:t>
            </a:r>
            <a:r>
              <a:rPr lang="en-US" sz="3200" b="0" i="0" dirty="0" err="1">
                <a:solidFill>
                  <a:schemeClr val="tx1"/>
                </a:solidFill>
                <a:effectLst/>
                <a:latin typeface="Times New Roman" panose="02020603050405020304" pitchFamily="18" charset="0"/>
                <a:cs typeface="Times New Roman" panose="02020603050405020304" pitchFamily="18" charset="0"/>
              </a:rPr>
              <a:t>Perceptrons</a:t>
            </a:r>
            <a:r>
              <a:rPr lang="en-US" sz="3200" b="0" i="0" dirty="0">
                <a:solidFill>
                  <a:schemeClr val="tx1"/>
                </a:solidFill>
                <a:effectLst/>
                <a:latin typeface="Times New Roman" panose="02020603050405020304" pitchFamily="18" charset="0"/>
                <a:cs typeface="Times New Roman" panose="02020603050405020304" pitchFamily="18" charset="0"/>
              </a:rPr>
              <a:t> (MLP)</a:t>
            </a:r>
            <a:endParaRPr sz="3200" dirty="0">
              <a:solidFill>
                <a:schemeClr val="tx1"/>
              </a:solidFill>
              <a:latin typeface="Times New Roman" panose="02020603050405020304" pitchFamily="18" charset="0"/>
              <a:cs typeface="Times New Roman" panose="02020603050405020304" pitchFamily="18" charset="0"/>
            </a:endParaRPr>
          </a:p>
        </p:txBody>
      </p:sp>
      <p:sp>
        <p:nvSpPr>
          <p:cNvPr id="939" name="Google Shape;939;p37"/>
          <p:cNvSpPr txBox="1">
            <a:spLocks noGrp="1"/>
          </p:cNvSpPr>
          <p:nvPr>
            <p:ph type="subTitle" idx="1"/>
          </p:nvPr>
        </p:nvSpPr>
        <p:spPr>
          <a:xfrm>
            <a:off x="5875253" y="3977577"/>
            <a:ext cx="2232912" cy="10341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IN" dirty="0"/>
          </a:p>
          <a:p>
            <a:pPr marL="0" lvl="0" indent="0" algn="l" rtl="0">
              <a:spcBef>
                <a:spcPts val="0"/>
              </a:spcBef>
              <a:spcAft>
                <a:spcPts val="0"/>
              </a:spcAft>
              <a:buNone/>
            </a:pPr>
            <a:r>
              <a:rPr lang="en-IN" sz="1800" b="1" dirty="0">
                <a:latin typeface="Times New Roman" panose="02020603050405020304" pitchFamily="18" charset="0"/>
                <a:cs typeface="Times New Roman" panose="02020603050405020304" pitchFamily="18" charset="0"/>
              </a:rPr>
              <a:t>BY:</a:t>
            </a:r>
          </a:p>
          <a:p>
            <a:pPr marL="0" lvl="0" indent="0" algn="l" rtl="0">
              <a:spcBef>
                <a:spcPts val="0"/>
              </a:spcBef>
              <a:spcAft>
                <a:spcPts val="0"/>
              </a:spcAft>
              <a:buNone/>
            </a:pPr>
            <a:r>
              <a:rPr lang="en-IN" sz="1800" b="1" dirty="0" smtClean="0">
                <a:latin typeface="Times New Roman" panose="02020603050405020304" pitchFamily="18" charset="0"/>
                <a:cs typeface="Times New Roman" panose="02020603050405020304" pitchFamily="18" charset="0"/>
              </a:rPr>
              <a:t>JENIFER M</a:t>
            </a:r>
            <a:r>
              <a:rPr lang="en-IN" sz="1800" b="1" dirty="0" smtClean="0">
                <a:latin typeface="Times New Roman" panose="02020603050405020304" pitchFamily="18" charset="0"/>
                <a:cs typeface="Times New Roman" panose="02020603050405020304" pitchFamily="18" charset="0"/>
              </a:rPr>
              <a:t> </a:t>
            </a:r>
            <a:endParaRPr sz="1800" b="1" dirty="0">
              <a:latin typeface="Times New Roman" panose="02020603050405020304" pitchFamily="18" charset="0"/>
              <a:cs typeface="Times New Roman" panose="02020603050405020304" pitchFamily="18" charset="0"/>
            </a:endParaRPr>
          </a:p>
        </p:txBody>
      </p:sp>
      <p:grpSp>
        <p:nvGrpSpPr>
          <p:cNvPr id="940" name="Google Shape;940;p37"/>
          <p:cNvGrpSpPr/>
          <p:nvPr/>
        </p:nvGrpSpPr>
        <p:grpSpPr>
          <a:xfrm rot="10800000">
            <a:off x="7940726" y="3286064"/>
            <a:ext cx="328412" cy="1857425"/>
            <a:chOff x="965726" y="-1686"/>
            <a:chExt cx="328412" cy="1857425"/>
          </a:xfrm>
        </p:grpSpPr>
        <p:sp>
          <p:nvSpPr>
            <p:cNvPr id="941" name="Google Shape;941;p37"/>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37"/>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37"/>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37"/>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37"/>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6"/>
          <p:cNvSpPr txBox="1">
            <a:spLocks noGrp="1"/>
          </p:cNvSpPr>
          <p:nvPr>
            <p:ph type="title"/>
          </p:nvPr>
        </p:nvSpPr>
        <p:spPr>
          <a:xfrm>
            <a:off x="1134670" y="46509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MODELLING PROCESS</a:t>
            </a:r>
            <a:endParaRPr dirty="0"/>
          </a:p>
        </p:txBody>
      </p:sp>
      <p:sp>
        <p:nvSpPr>
          <p:cNvPr id="3" name="Subtitle 2">
            <a:extLst>
              <a:ext uri="{FF2B5EF4-FFF2-40B4-BE49-F238E27FC236}">
                <a16:creationId xmlns:a16="http://schemas.microsoft.com/office/drawing/2014/main" id="{AE982D2A-6BAA-EB7E-D3ED-5EB2F4D597FE}"/>
              </a:ext>
            </a:extLst>
          </p:cNvPr>
          <p:cNvSpPr>
            <a:spLocks noGrp="1"/>
          </p:cNvSpPr>
          <p:nvPr>
            <p:ph type="subTitle" idx="1"/>
          </p:nvPr>
        </p:nvSpPr>
        <p:spPr>
          <a:xfrm>
            <a:off x="552441" y="1166424"/>
            <a:ext cx="7704000" cy="3511982"/>
          </a:xfrm>
        </p:spPr>
        <p:txBody>
          <a:bodyPr/>
          <a:lstStyle/>
          <a:p>
            <a:r>
              <a:rPr lang="en-US" b="1" dirty="0"/>
              <a:t>Model Selection</a:t>
            </a:r>
            <a:r>
              <a:rPr lang="en-US" dirty="0"/>
              <a:t>: Decide on the type of neural network architecture to use. In this case, you've chosen MLPs for their simplicity and effectiveness in handling tabular data like the flattened pixel values of the MNIST images.</a:t>
            </a:r>
          </a:p>
          <a:p>
            <a:endParaRPr lang="en-US" dirty="0"/>
          </a:p>
          <a:p>
            <a:r>
              <a:rPr lang="en-US" b="1" dirty="0"/>
              <a:t>Input Layer: </a:t>
            </a:r>
            <a:r>
              <a:rPr lang="en-US" dirty="0"/>
              <a:t>Define the input layer of the MLP. Since the MNIST images are 28x28 pixels and have been flattened into a 1D array of size 784, the input layer will have 784 neurons.</a:t>
            </a:r>
          </a:p>
          <a:p>
            <a:endParaRPr lang="en-US" dirty="0"/>
          </a:p>
          <a:p>
            <a:r>
              <a:rPr lang="en-US" b="1" dirty="0"/>
              <a:t>Hidden Layers: </a:t>
            </a:r>
            <a:r>
              <a:rPr lang="en-US" dirty="0"/>
              <a:t>Determine the number of hidden layers and the number of neurons in each hidden layer. This choice may involve experimentation and optimization. In your code, you've chosen to have two hidden layers with 128 and 64 neurons, respectively.</a:t>
            </a:r>
          </a:p>
          <a:p>
            <a:endParaRPr lang="en-US" dirty="0"/>
          </a:p>
          <a:p>
            <a:r>
              <a:rPr lang="en-US" b="1" dirty="0"/>
              <a:t>Activation Functions: </a:t>
            </a:r>
            <a:r>
              <a:rPr lang="en-US" dirty="0"/>
              <a:t>Choose appropriate activation functions for each layer to introduce non-linearity into the model. Common choices include </a:t>
            </a:r>
            <a:r>
              <a:rPr lang="en-US" dirty="0" err="1"/>
              <a:t>ReLU</a:t>
            </a:r>
            <a:r>
              <a:rPr lang="en-US" dirty="0"/>
              <a:t> (Rectified Linear Unit) for hidden layers and </a:t>
            </a:r>
            <a:r>
              <a:rPr lang="en-US" dirty="0" err="1"/>
              <a:t>softmax</a:t>
            </a:r>
            <a:r>
              <a:rPr lang="en-US" dirty="0"/>
              <a:t> for the output layer in classification tasks.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6"/>
          <p:cNvSpPr txBox="1">
            <a:spLocks noGrp="1"/>
          </p:cNvSpPr>
          <p:nvPr>
            <p:ph type="title"/>
          </p:nvPr>
        </p:nvSpPr>
        <p:spPr>
          <a:xfrm>
            <a:off x="1134670" y="46509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MODELLING PROCESS (CONTD)</a:t>
            </a:r>
            <a:endParaRPr dirty="0"/>
          </a:p>
        </p:txBody>
      </p:sp>
      <p:sp>
        <p:nvSpPr>
          <p:cNvPr id="3" name="Subtitle 2">
            <a:extLst>
              <a:ext uri="{FF2B5EF4-FFF2-40B4-BE49-F238E27FC236}">
                <a16:creationId xmlns:a16="http://schemas.microsoft.com/office/drawing/2014/main" id="{AE982D2A-6BAA-EB7E-D3ED-5EB2F4D597FE}"/>
              </a:ext>
            </a:extLst>
          </p:cNvPr>
          <p:cNvSpPr>
            <a:spLocks noGrp="1"/>
          </p:cNvSpPr>
          <p:nvPr>
            <p:ph type="subTitle" idx="1"/>
          </p:nvPr>
        </p:nvSpPr>
        <p:spPr>
          <a:xfrm>
            <a:off x="552441" y="1379075"/>
            <a:ext cx="7704000" cy="3511982"/>
          </a:xfrm>
        </p:spPr>
        <p:txBody>
          <a:bodyPr/>
          <a:lstStyle/>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r>
              <a:rPr kumimoji="0" lang="en-US" sz="1400" b="0" i="0" u="none" strike="noStrike" kern="0" cap="none" spc="0" normalizeH="0" baseline="0" noProof="0" dirty="0">
                <a:ln>
                  <a:noFill/>
                </a:ln>
                <a:solidFill>
                  <a:srgbClr val="FFFFFF"/>
                </a:solidFill>
                <a:effectLst/>
                <a:uLnTx/>
                <a:uFillTx/>
                <a:latin typeface="Albert Sans"/>
                <a:sym typeface="Albert Sans"/>
              </a:rPr>
              <a:t>Output Layer: Define the output layer of the MLP. Since the goal is to classify digits into 10 classes (0 through 9), the output layer will have 10 neurons, each representing the probability of the corresponding digit class.</a:t>
            </a:r>
          </a:p>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endParaRPr kumimoji="0" lang="en-US" sz="1400" b="0" i="0" u="none" strike="noStrike" kern="0" cap="none" spc="0" normalizeH="0" baseline="0" noProof="0" dirty="0">
              <a:ln>
                <a:noFill/>
              </a:ln>
              <a:solidFill>
                <a:srgbClr val="FFFFFF"/>
              </a:solidFill>
              <a:effectLst/>
              <a:uLnTx/>
              <a:uFillTx/>
              <a:latin typeface="Albert Sans"/>
              <a:sym typeface="Albert Sans"/>
            </a:endParaRPr>
          </a:p>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r>
              <a:rPr kumimoji="0" lang="en-US" sz="1400" b="0" i="0" u="none" strike="noStrike" kern="0" cap="none" spc="0" normalizeH="0" baseline="0" noProof="0" dirty="0">
                <a:ln>
                  <a:noFill/>
                </a:ln>
                <a:solidFill>
                  <a:srgbClr val="FFFFFF"/>
                </a:solidFill>
                <a:effectLst/>
                <a:uLnTx/>
                <a:uFillTx/>
                <a:latin typeface="Albert Sans"/>
                <a:sym typeface="Albert Sans"/>
              </a:rPr>
              <a:t>Model Compilation: After defining the architecture, compile the model by specifying the optimizer, loss function, and metrics to be used during training. In your code, you've used the Adam optimizer and sparse categorical cross-entropy loss, suitable for multi-class classification tasks.</a:t>
            </a:r>
          </a:p>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endParaRPr kumimoji="0" lang="en-US" sz="1400" b="0" i="0" u="none" strike="noStrike" kern="0" cap="none" spc="0" normalizeH="0" baseline="0" noProof="0" dirty="0">
              <a:ln>
                <a:noFill/>
              </a:ln>
              <a:solidFill>
                <a:srgbClr val="FFFFFF"/>
              </a:solidFill>
              <a:effectLst/>
              <a:uLnTx/>
              <a:uFillTx/>
              <a:latin typeface="Albert Sans"/>
              <a:sym typeface="Albert Sans"/>
            </a:endParaRPr>
          </a:p>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r>
              <a:rPr kumimoji="0" lang="en-US" sz="1400" b="0" i="0" u="none" strike="noStrike" kern="0" cap="none" spc="0" normalizeH="0" baseline="0" noProof="0" dirty="0">
                <a:ln>
                  <a:noFill/>
                </a:ln>
                <a:solidFill>
                  <a:srgbClr val="FFFFFF"/>
                </a:solidFill>
                <a:effectLst/>
                <a:uLnTx/>
                <a:uFillTx/>
                <a:latin typeface="Albert Sans"/>
                <a:sym typeface="Albert Sans"/>
              </a:rPr>
              <a:t>Training and Evaluation: Train the model using the training data and evaluate its performance using validation data. Adjust the model architecture and hyperparameters as needed to improve performance.</a:t>
            </a:r>
          </a:p>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endParaRPr kumimoji="0" lang="en-US" sz="1400" b="0" i="0" u="none" strike="noStrike" kern="0" cap="none" spc="0" normalizeH="0" baseline="0" noProof="0" dirty="0">
              <a:ln>
                <a:noFill/>
              </a:ln>
              <a:solidFill>
                <a:srgbClr val="FFFFFF"/>
              </a:solidFill>
              <a:effectLst/>
              <a:uLnTx/>
              <a:uFillTx/>
              <a:latin typeface="Albert Sans"/>
              <a:sym typeface="Albert Sans"/>
            </a:endParaRPr>
          </a:p>
          <a:p>
            <a:endParaRPr lang="en-US" dirty="0"/>
          </a:p>
        </p:txBody>
      </p:sp>
    </p:spTree>
    <p:extLst>
      <p:ext uri="{BB962C8B-B14F-4D97-AF65-F5344CB8AC3E}">
        <p14:creationId xmlns:p14="http://schemas.microsoft.com/office/powerpoint/2010/main" val="11297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7" name="Google Shape;1087;p47"/>
          <p:cNvSpPr txBox="1">
            <a:spLocks noGrp="1"/>
          </p:cNvSpPr>
          <p:nvPr>
            <p:ph type="title"/>
          </p:nvPr>
        </p:nvSpPr>
        <p:spPr>
          <a:xfrm>
            <a:off x="969495" y="44907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CODE IMPLEMENTATION</a:t>
            </a:r>
            <a:endParaRPr dirty="0"/>
          </a:p>
        </p:txBody>
      </p:sp>
      <p:pic>
        <p:nvPicPr>
          <p:cNvPr id="27" name="Picture 26">
            <a:extLst>
              <a:ext uri="{FF2B5EF4-FFF2-40B4-BE49-F238E27FC236}">
                <a16:creationId xmlns:a16="http://schemas.microsoft.com/office/drawing/2014/main" id="{9D97F041-5979-129D-D376-276F0216201C}"/>
              </a:ext>
            </a:extLst>
          </p:cNvPr>
          <p:cNvPicPr>
            <a:picLocks noChangeAspect="1"/>
          </p:cNvPicPr>
          <p:nvPr/>
        </p:nvPicPr>
        <p:blipFill>
          <a:blip r:embed="rId3"/>
          <a:stretch>
            <a:fillRect/>
          </a:stretch>
        </p:blipFill>
        <p:spPr>
          <a:xfrm>
            <a:off x="671783" y="1139456"/>
            <a:ext cx="4006543" cy="3305161"/>
          </a:xfrm>
          <a:prstGeom prst="rect">
            <a:avLst/>
          </a:prstGeom>
        </p:spPr>
      </p:pic>
      <p:pic>
        <p:nvPicPr>
          <p:cNvPr id="29" name="Picture 28">
            <a:extLst>
              <a:ext uri="{FF2B5EF4-FFF2-40B4-BE49-F238E27FC236}">
                <a16:creationId xmlns:a16="http://schemas.microsoft.com/office/drawing/2014/main" id="{CE8DA26F-C7DE-E50B-416B-B2398598D3A8}"/>
              </a:ext>
            </a:extLst>
          </p:cNvPr>
          <p:cNvPicPr>
            <a:picLocks noChangeAspect="1"/>
          </p:cNvPicPr>
          <p:nvPr/>
        </p:nvPicPr>
        <p:blipFill>
          <a:blip r:embed="rId4"/>
          <a:stretch>
            <a:fillRect/>
          </a:stretch>
        </p:blipFill>
        <p:spPr>
          <a:xfrm>
            <a:off x="4922874" y="1139456"/>
            <a:ext cx="3750621" cy="330516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7" name="Google Shape;1087;p47"/>
          <p:cNvSpPr txBox="1">
            <a:spLocks noGrp="1"/>
          </p:cNvSpPr>
          <p:nvPr>
            <p:ph type="title"/>
          </p:nvPr>
        </p:nvSpPr>
        <p:spPr>
          <a:xfrm>
            <a:off x="969495" y="44907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a:t>
            </a:r>
            <a:endParaRPr dirty="0"/>
          </a:p>
        </p:txBody>
      </p:sp>
      <p:pic>
        <p:nvPicPr>
          <p:cNvPr id="7" name="Picture 6">
            <a:extLst>
              <a:ext uri="{FF2B5EF4-FFF2-40B4-BE49-F238E27FC236}">
                <a16:creationId xmlns:a16="http://schemas.microsoft.com/office/drawing/2014/main" id="{7C0D9CCA-59DA-C726-7266-1462ABE78DAD}"/>
              </a:ext>
            </a:extLst>
          </p:cNvPr>
          <p:cNvPicPr>
            <a:picLocks noChangeAspect="1"/>
          </p:cNvPicPr>
          <p:nvPr/>
        </p:nvPicPr>
        <p:blipFill>
          <a:blip r:embed="rId3"/>
          <a:stretch>
            <a:fillRect/>
          </a:stretch>
        </p:blipFill>
        <p:spPr>
          <a:xfrm>
            <a:off x="1632101" y="1021773"/>
            <a:ext cx="6193461" cy="3751384"/>
          </a:xfrm>
          <a:prstGeom prst="rect">
            <a:avLst/>
          </a:prstGeom>
        </p:spPr>
      </p:pic>
    </p:spTree>
    <p:extLst>
      <p:ext uri="{BB962C8B-B14F-4D97-AF65-F5344CB8AC3E}">
        <p14:creationId xmlns:p14="http://schemas.microsoft.com/office/powerpoint/2010/main" val="2890831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6"/>
          <p:cNvSpPr txBox="1">
            <a:spLocks noGrp="1"/>
          </p:cNvSpPr>
          <p:nvPr>
            <p:ph type="title"/>
          </p:nvPr>
        </p:nvSpPr>
        <p:spPr>
          <a:xfrm>
            <a:off x="1081507" y="29497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3" name="Subtitle 2">
            <a:extLst>
              <a:ext uri="{FF2B5EF4-FFF2-40B4-BE49-F238E27FC236}">
                <a16:creationId xmlns:a16="http://schemas.microsoft.com/office/drawing/2014/main" id="{AE982D2A-6BAA-EB7E-D3ED-5EB2F4D597FE}"/>
              </a:ext>
            </a:extLst>
          </p:cNvPr>
          <p:cNvSpPr>
            <a:spLocks noGrp="1"/>
          </p:cNvSpPr>
          <p:nvPr>
            <p:ph type="subTitle" idx="1"/>
          </p:nvPr>
        </p:nvSpPr>
        <p:spPr>
          <a:xfrm>
            <a:off x="719999" y="954127"/>
            <a:ext cx="7796679" cy="3713566"/>
          </a:xfrm>
        </p:spPr>
        <p:txBody>
          <a:bodyPr/>
          <a:lstStyle/>
          <a:p>
            <a:pPr algn="l">
              <a:buFont typeface="Wingdings" panose="05000000000000000000" pitchFamily="2" charset="2"/>
              <a:buChar char="q"/>
            </a:pPr>
            <a:r>
              <a:rPr lang="en-US" sz="1200" b="1" dirty="0">
                <a:latin typeface="Fira Sans Condensed" panose="020B0503050000020004" pitchFamily="34" charset="0"/>
              </a:rPr>
              <a:t>Model Training</a:t>
            </a:r>
            <a:r>
              <a:rPr lang="en-US" sz="1200" dirty="0">
                <a:latin typeface="Fira Sans Condensed" panose="020B0503050000020004" pitchFamily="34" charset="0"/>
              </a:rPr>
              <a:t>:</a:t>
            </a:r>
          </a:p>
          <a:p>
            <a:pPr algn="l"/>
            <a:endParaRPr lang="en-US" sz="1200" dirty="0">
              <a:latin typeface="Fira Sans Condensed" panose="020B0503050000020004" pitchFamily="34" charset="0"/>
            </a:endParaRPr>
          </a:p>
          <a:p>
            <a:pPr algn="l"/>
            <a:r>
              <a:rPr lang="en-US" sz="1200" dirty="0">
                <a:latin typeface="Fira Sans Condensed" panose="020B0503050000020004" pitchFamily="34" charset="0"/>
              </a:rPr>
              <a:t>The MLP model was trained on the MNIST training dataset consisting of 60,000 handwritten digit images.</a:t>
            </a:r>
          </a:p>
          <a:p>
            <a:pPr algn="l"/>
            <a:r>
              <a:rPr lang="en-US" sz="1200" dirty="0">
                <a:latin typeface="Fira Sans Condensed" panose="020B0503050000020004" pitchFamily="34" charset="0"/>
              </a:rPr>
              <a:t>Training was performed for 5 epochs with a batch size of 64.</a:t>
            </a:r>
          </a:p>
          <a:p>
            <a:pPr algn="l"/>
            <a:r>
              <a:rPr lang="en-US" sz="1200" dirty="0">
                <a:latin typeface="Fira Sans Condensed" panose="020B0503050000020004" pitchFamily="34" charset="0"/>
              </a:rPr>
              <a:t>During training, the model learned to classify handwritten digits based on the pixel values of the input images.</a:t>
            </a:r>
          </a:p>
          <a:p>
            <a:endParaRPr lang="en-US" sz="1200" dirty="0">
              <a:latin typeface="Fira Sans Condensed" panose="020B0503050000020004" pitchFamily="34" charset="0"/>
            </a:endParaRPr>
          </a:p>
          <a:p>
            <a:pPr algn="l">
              <a:buFont typeface="Wingdings" panose="05000000000000000000" pitchFamily="2" charset="2"/>
              <a:buChar char="q"/>
            </a:pPr>
            <a:r>
              <a:rPr lang="en-US" sz="1200" b="1" dirty="0">
                <a:latin typeface="Fira Sans Condensed" panose="020B0503050000020004" pitchFamily="34" charset="0"/>
              </a:rPr>
              <a:t>Model Evaluation:</a:t>
            </a:r>
          </a:p>
          <a:p>
            <a:pPr algn="l"/>
            <a:endParaRPr lang="en-US" sz="1200" b="1" dirty="0">
              <a:latin typeface="Fira Sans Condensed" panose="020B0503050000020004" pitchFamily="34" charset="0"/>
            </a:endParaRPr>
          </a:p>
          <a:p>
            <a:pPr algn="l"/>
            <a:r>
              <a:rPr lang="en-US" sz="1200" dirty="0">
                <a:latin typeface="Fira Sans Condensed" panose="020B0503050000020004" pitchFamily="34" charset="0"/>
              </a:rPr>
              <a:t>After training, the model was evaluated on the MNIST test dataset containing 10,000 unseen handwritten digit images.</a:t>
            </a:r>
          </a:p>
          <a:p>
            <a:pPr algn="l"/>
            <a:r>
              <a:rPr lang="en-US" sz="1200" dirty="0">
                <a:latin typeface="Fira Sans Condensed" panose="020B0503050000020004" pitchFamily="34" charset="0"/>
              </a:rPr>
              <a:t>The model achieved an accuracy of approximately [insert accuracy value here] on the test dataset, indicating its ability to correctly classify digits.</a:t>
            </a:r>
          </a:p>
          <a:p>
            <a:pPr algn="l"/>
            <a:r>
              <a:rPr lang="en-US" sz="1200" dirty="0">
                <a:latin typeface="Fira Sans Condensed" panose="020B0503050000020004" pitchFamily="34" charset="0"/>
              </a:rPr>
              <a:t>The evaluation metrics, including precision, recall, and F1-score, were calculated to assess the model's performance across different digit classes.</a:t>
            </a:r>
          </a:p>
          <a:p>
            <a:pPr algn="l"/>
            <a:endParaRPr lang="en-US" sz="1200" dirty="0">
              <a:latin typeface="Fira Sans Condensed" panose="020B0503050000020004" pitchFamily="34" charset="0"/>
            </a:endParaRPr>
          </a:p>
          <a:p>
            <a:pPr algn="l">
              <a:buFont typeface="Wingdings" panose="05000000000000000000" pitchFamily="2" charset="2"/>
              <a:buChar char="q"/>
            </a:pPr>
            <a:r>
              <a:rPr lang="en-US" sz="1200" b="1" dirty="0">
                <a:latin typeface="Fira Sans Condensed" panose="020B0503050000020004" pitchFamily="34" charset="0"/>
              </a:rPr>
              <a:t>Prediction and Visualization:</a:t>
            </a:r>
          </a:p>
          <a:p>
            <a:pPr marL="139700" indent="0" algn="l"/>
            <a:endParaRPr lang="en-US" sz="1200" dirty="0">
              <a:latin typeface="Fira Sans Condensed" panose="020B0503050000020004" pitchFamily="34" charset="0"/>
            </a:endParaRPr>
          </a:p>
          <a:p>
            <a:pPr algn="l"/>
            <a:r>
              <a:rPr lang="en-US" sz="1200" dirty="0">
                <a:latin typeface="Fira Sans Condensed" panose="020B0503050000020004" pitchFamily="34" charset="0"/>
              </a:rPr>
              <a:t>To demonstrate the model's performance, a random test image was selected from the test dataset.</a:t>
            </a:r>
          </a:p>
          <a:p>
            <a:pPr algn="l"/>
            <a:r>
              <a:rPr lang="en-US" sz="1200" dirty="0">
                <a:latin typeface="Fira Sans Condensed" panose="020B0503050000020004" pitchFamily="34" charset="0"/>
              </a:rPr>
              <a:t>The model successfully predicted the label (digit) of the test image, showcasing its ability to recognize handwritten digits.</a:t>
            </a:r>
          </a:p>
        </p:txBody>
      </p:sp>
    </p:spTree>
    <p:extLst>
      <p:ext uri="{BB962C8B-B14F-4D97-AF65-F5344CB8AC3E}">
        <p14:creationId xmlns:p14="http://schemas.microsoft.com/office/powerpoint/2010/main" val="3049061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6"/>
          <p:cNvSpPr txBox="1">
            <a:spLocks noGrp="1"/>
          </p:cNvSpPr>
          <p:nvPr>
            <p:ph type="title"/>
          </p:nvPr>
        </p:nvSpPr>
        <p:spPr>
          <a:xfrm>
            <a:off x="1517441" y="1714460"/>
            <a:ext cx="7094929" cy="17145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dirty="0"/>
              <a:t>THANK YOU</a:t>
            </a:r>
            <a:endParaRPr sz="7200" dirty="0"/>
          </a:p>
        </p:txBody>
      </p:sp>
    </p:spTree>
    <p:extLst>
      <p:ext uri="{BB962C8B-B14F-4D97-AF65-F5344CB8AC3E}">
        <p14:creationId xmlns:p14="http://schemas.microsoft.com/office/powerpoint/2010/main" val="289910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grpSp>
        <p:nvGrpSpPr>
          <p:cNvPr id="902" name="Google Shape;902;p37"/>
          <p:cNvGrpSpPr/>
          <p:nvPr/>
        </p:nvGrpSpPr>
        <p:grpSpPr>
          <a:xfrm>
            <a:off x="965726" y="-403"/>
            <a:ext cx="328292" cy="1856142"/>
            <a:chOff x="965726" y="-403"/>
            <a:chExt cx="328292" cy="1856142"/>
          </a:xfrm>
        </p:grpSpPr>
        <p:sp>
          <p:nvSpPr>
            <p:cNvPr id="903" name="Google Shape;903;p37"/>
            <p:cNvSpPr/>
            <p:nvPr/>
          </p:nvSpPr>
          <p:spPr>
            <a:xfrm rot="-5400000">
              <a:off x="334134" y="786316"/>
              <a:ext cx="1746602" cy="17316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37"/>
            <p:cNvSpPr/>
            <p:nvPr/>
          </p:nvSpPr>
          <p:spPr>
            <a:xfrm rot="-5400000">
              <a:off x="124238" y="841086"/>
              <a:ext cx="1856142" cy="17316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37"/>
            <p:cNvSpPr/>
            <p:nvPr/>
          </p:nvSpPr>
          <p:spPr>
            <a:xfrm rot="-5400000">
              <a:off x="1103393" y="947566"/>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37"/>
            <p:cNvSpPr/>
            <p:nvPr/>
          </p:nvSpPr>
          <p:spPr>
            <a:xfrm rot="-5400000">
              <a:off x="1103393" y="1081179"/>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37"/>
            <p:cNvSpPr/>
            <p:nvPr/>
          </p:nvSpPr>
          <p:spPr>
            <a:xfrm rot="-5400000">
              <a:off x="1103393" y="1214792"/>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08" name="Google Shape;908;p37"/>
          <p:cNvGrpSpPr/>
          <p:nvPr/>
        </p:nvGrpSpPr>
        <p:grpSpPr>
          <a:xfrm>
            <a:off x="8109534" y="261301"/>
            <a:ext cx="261253" cy="1467482"/>
            <a:chOff x="7075868" y="628650"/>
            <a:chExt cx="362902" cy="2038453"/>
          </a:xfrm>
        </p:grpSpPr>
        <p:grpSp>
          <p:nvGrpSpPr>
            <p:cNvPr id="909" name="Google Shape;909;p37"/>
            <p:cNvGrpSpPr/>
            <p:nvPr/>
          </p:nvGrpSpPr>
          <p:grpSpPr>
            <a:xfrm>
              <a:off x="7088351" y="628650"/>
              <a:ext cx="346179" cy="2017670"/>
              <a:chOff x="7088351" y="628650"/>
              <a:chExt cx="346179" cy="2017670"/>
            </a:xfrm>
          </p:grpSpPr>
          <p:sp>
            <p:nvSpPr>
              <p:cNvPr id="910" name="Google Shape;910;p37"/>
              <p:cNvSpPr/>
              <p:nvPr/>
            </p:nvSpPr>
            <p:spPr>
              <a:xfrm>
                <a:off x="7426209" y="628650"/>
                <a:ext cx="8321" cy="553674"/>
              </a:xfrm>
              <a:custGeom>
                <a:avLst/>
                <a:gdLst/>
                <a:ahLst/>
                <a:cxnLst/>
                <a:rect l="l" t="t" r="r" b="b"/>
                <a:pathLst>
                  <a:path w="8321" h="553674" extrusionOk="0">
                    <a:moveTo>
                      <a:pt x="0" y="0"/>
                    </a:moveTo>
                    <a:lnTo>
                      <a:pt x="0" y="553675"/>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37"/>
              <p:cNvSpPr/>
              <p:nvPr/>
            </p:nvSpPr>
            <p:spPr>
              <a:xfrm>
                <a:off x="7426209" y="1370208"/>
                <a:ext cx="8321" cy="881223"/>
              </a:xfrm>
              <a:custGeom>
                <a:avLst/>
                <a:gdLst/>
                <a:ahLst/>
                <a:cxnLst/>
                <a:rect l="l" t="t" r="r" b="b"/>
                <a:pathLst>
                  <a:path w="8321" h="881223" extrusionOk="0">
                    <a:moveTo>
                      <a:pt x="0" y="0"/>
                    </a:moveTo>
                    <a:lnTo>
                      <a:pt x="0" y="88122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37"/>
              <p:cNvSpPr/>
              <p:nvPr/>
            </p:nvSpPr>
            <p:spPr>
              <a:xfrm>
                <a:off x="7338000" y="628650"/>
                <a:ext cx="8321" cy="1165543"/>
              </a:xfrm>
              <a:custGeom>
                <a:avLst/>
                <a:gdLst/>
                <a:ahLst/>
                <a:cxnLst/>
                <a:rect l="l" t="t" r="r" b="b"/>
                <a:pathLst>
                  <a:path w="8321" h="1165543" extrusionOk="0">
                    <a:moveTo>
                      <a:pt x="0" y="0"/>
                    </a:moveTo>
                    <a:lnTo>
                      <a:pt x="0" y="116554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37"/>
              <p:cNvSpPr/>
              <p:nvPr/>
            </p:nvSpPr>
            <p:spPr>
              <a:xfrm>
                <a:off x="7265602" y="628650"/>
                <a:ext cx="8321" cy="265198"/>
              </a:xfrm>
              <a:custGeom>
                <a:avLst/>
                <a:gdLst/>
                <a:ahLst/>
                <a:cxnLst/>
                <a:rect l="l" t="t" r="r" b="b"/>
                <a:pathLst>
                  <a:path w="8321" h="265198" extrusionOk="0">
                    <a:moveTo>
                      <a:pt x="0" y="0"/>
                    </a:moveTo>
                    <a:lnTo>
                      <a:pt x="0" y="26519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37"/>
              <p:cNvSpPr/>
              <p:nvPr/>
            </p:nvSpPr>
            <p:spPr>
              <a:xfrm>
                <a:off x="7184050" y="628650"/>
                <a:ext cx="8321" cy="2017670"/>
              </a:xfrm>
              <a:custGeom>
                <a:avLst/>
                <a:gdLst/>
                <a:ahLst/>
                <a:cxnLst/>
                <a:rect l="l" t="t" r="r" b="b"/>
                <a:pathLst>
                  <a:path w="8321" h="2017670" extrusionOk="0">
                    <a:moveTo>
                      <a:pt x="0" y="0"/>
                    </a:moveTo>
                    <a:lnTo>
                      <a:pt x="0" y="201767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37"/>
              <p:cNvSpPr/>
              <p:nvPr/>
            </p:nvSpPr>
            <p:spPr>
              <a:xfrm>
                <a:off x="7088351" y="628650"/>
                <a:ext cx="8321" cy="797258"/>
              </a:xfrm>
              <a:custGeom>
                <a:avLst/>
                <a:gdLst/>
                <a:ahLst/>
                <a:cxnLst/>
                <a:rect l="l" t="t" r="r" b="b"/>
                <a:pathLst>
                  <a:path w="8321" h="797258" extrusionOk="0">
                    <a:moveTo>
                      <a:pt x="0" y="0"/>
                    </a:moveTo>
                    <a:lnTo>
                      <a:pt x="0" y="797258"/>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6" name="Google Shape;916;p37"/>
            <p:cNvSpPr/>
            <p:nvPr/>
          </p:nvSpPr>
          <p:spPr>
            <a:xfrm>
              <a:off x="7413726" y="1178167"/>
              <a:ext cx="25044" cy="24940"/>
            </a:xfrm>
            <a:custGeom>
              <a:avLst/>
              <a:gdLst/>
              <a:ahLst/>
              <a:cxnLst/>
              <a:rect l="l" t="t" r="r" b="b"/>
              <a:pathLst>
                <a:path w="2504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5797"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37"/>
            <p:cNvSpPr/>
            <p:nvPr/>
          </p:nvSpPr>
          <p:spPr>
            <a:xfrm>
              <a:off x="7413726" y="224810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37"/>
            <p:cNvSpPr/>
            <p:nvPr/>
          </p:nvSpPr>
          <p:spPr>
            <a:xfrm>
              <a:off x="7413726" y="135025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37"/>
            <p:cNvSpPr/>
            <p:nvPr/>
          </p:nvSpPr>
          <p:spPr>
            <a:xfrm>
              <a:off x="7325517" y="1790036"/>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37"/>
            <p:cNvSpPr/>
            <p:nvPr/>
          </p:nvSpPr>
          <p:spPr>
            <a:xfrm>
              <a:off x="7253119" y="889691"/>
              <a:ext cx="24964" cy="24940"/>
            </a:xfrm>
            <a:custGeom>
              <a:avLst/>
              <a:gdLst/>
              <a:ahLst/>
              <a:cxnLst/>
              <a:rect l="l" t="t" r="r" b="b"/>
              <a:pathLst>
                <a:path w="24964" h="24940" extrusionOk="0">
                  <a:moveTo>
                    <a:pt x="24965" y="12470"/>
                  </a:moveTo>
                  <a:cubicBezTo>
                    <a:pt x="24965" y="19357"/>
                    <a:pt x="19376" y="24940"/>
                    <a:pt x="12483" y="24940"/>
                  </a:cubicBezTo>
                  <a:cubicBezTo>
                    <a:pt x="5589" y="24940"/>
                    <a:pt x="0" y="19357"/>
                    <a:pt x="0" y="12470"/>
                  </a:cubicBezTo>
                  <a:cubicBezTo>
                    <a:pt x="0" y="5583"/>
                    <a:pt x="5589" y="0"/>
                    <a:pt x="12483" y="0"/>
                  </a:cubicBezTo>
                  <a:cubicBezTo>
                    <a:pt x="19376"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37"/>
            <p:cNvSpPr/>
            <p:nvPr/>
          </p:nvSpPr>
          <p:spPr>
            <a:xfrm>
              <a:off x="7171567" y="2642163"/>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37"/>
            <p:cNvSpPr/>
            <p:nvPr/>
          </p:nvSpPr>
          <p:spPr>
            <a:xfrm>
              <a:off x="7075868" y="1421751"/>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3" name="Google Shape;923;p37"/>
          <p:cNvGrpSpPr/>
          <p:nvPr/>
        </p:nvGrpSpPr>
        <p:grpSpPr>
          <a:xfrm rot="10800000">
            <a:off x="1032784" y="3389601"/>
            <a:ext cx="261253" cy="1467482"/>
            <a:chOff x="7075868" y="628650"/>
            <a:chExt cx="362902" cy="2038453"/>
          </a:xfrm>
        </p:grpSpPr>
        <p:grpSp>
          <p:nvGrpSpPr>
            <p:cNvPr id="924" name="Google Shape;924;p37"/>
            <p:cNvGrpSpPr/>
            <p:nvPr/>
          </p:nvGrpSpPr>
          <p:grpSpPr>
            <a:xfrm>
              <a:off x="7088351" y="628650"/>
              <a:ext cx="346179" cy="2017670"/>
              <a:chOff x="7088351" y="628650"/>
              <a:chExt cx="346179" cy="2017670"/>
            </a:xfrm>
          </p:grpSpPr>
          <p:sp>
            <p:nvSpPr>
              <p:cNvPr id="925" name="Google Shape;925;p37"/>
              <p:cNvSpPr/>
              <p:nvPr/>
            </p:nvSpPr>
            <p:spPr>
              <a:xfrm>
                <a:off x="7426209" y="628650"/>
                <a:ext cx="8321" cy="553674"/>
              </a:xfrm>
              <a:custGeom>
                <a:avLst/>
                <a:gdLst/>
                <a:ahLst/>
                <a:cxnLst/>
                <a:rect l="l" t="t" r="r" b="b"/>
                <a:pathLst>
                  <a:path w="8321" h="553674" extrusionOk="0">
                    <a:moveTo>
                      <a:pt x="0" y="0"/>
                    </a:moveTo>
                    <a:lnTo>
                      <a:pt x="0" y="553675"/>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7"/>
              <p:cNvSpPr/>
              <p:nvPr/>
            </p:nvSpPr>
            <p:spPr>
              <a:xfrm>
                <a:off x="7426209" y="1370208"/>
                <a:ext cx="8321" cy="881223"/>
              </a:xfrm>
              <a:custGeom>
                <a:avLst/>
                <a:gdLst/>
                <a:ahLst/>
                <a:cxnLst/>
                <a:rect l="l" t="t" r="r" b="b"/>
                <a:pathLst>
                  <a:path w="8321" h="881223" extrusionOk="0">
                    <a:moveTo>
                      <a:pt x="0" y="0"/>
                    </a:moveTo>
                    <a:lnTo>
                      <a:pt x="0" y="88122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7"/>
              <p:cNvSpPr/>
              <p:nvPr/>
            </p:nvSpPr>
            <p:spPr>
              <a:xfrm>
                <a:off x="7338000" y="628650"/>
                <a:ext cx="8321" cy="1165543"/>
              </a:xfrm>
              <a:custGeom>
                <a:avLst/>
                <a:gdLst/>
                <a:ahLst/>
                <a:cxnLst/>
                <a:rect l="l" t="t" r="r" b="b"/>
                <a:pathLst>
                  <a:path w="8321" h="1165543" extrusionOk="0">
                    <a:moveTo>
                      <a:pt x="0" y="0"/>
                    </a:moveTo>
                    <a:lnTo>
                      <a:pt x="0" y="116554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7"/>
              <p:cNvSpPr/>
              <p:nvPr/>
            </p:nvSpPr>
            <p:spPr>
              <a:xfrm>
                <a:off x="7265602" y="628650"/>
                <a:ext cx="8321" cy="265198"/>
              </a:xfrm>
              <a:custGeom>
                <a:avLst/>
                <a:gdLst/>
                <a:ahLst/>
                <a:cxnLst/>
                <a:rect l="l" t="t" r="r" b="b"/>
                <a:pathLst>
                  <a:path w="8321" h="265198" extrusionOk="0">
                    <a:moveTo>
                      <a:pt x="0" y="0"/>
                    </a:moveTo>
                    <a:lnTo>
                      <a:pt x="0" y="26519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7"/>
              <p:cNvSpPr/>
              <p:nvPr/>
            </p:nvSpPr>
            <p:spPr>
              <a:xfrm>
                <a:off x="7184050" y="628650"/>
                <a:ext cx="8321" cy="2017670"/>
              </a:xfrm>
              <a:custGeom>
                <a:avLst/>
                <a:gdLst/>
                <a:ahLst/>
                <a:cxnLst/>
                <a:rect l="l" t="t" r="r" b="b"/>
                <a:pathLst>
                  <a:path w="8321" h="2017670" extrusionOk="0">
                    <a:moveTo>
                      <a:pt x="0" y="0"/>
                    </a:moveTo>
                    <a:lnTo>
                      <a:pt x="0" y="201767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7"/>
              <p:cNvSpPr/>
              <p:nvPr/>
            </p:nvSpPr>
            <p:spPr>
              <a:xfrm>
                <a:off x="7088351" y="628650"/>
                <a:ext cx="8321" cy="797258"/>
              </a:xfrm>
              <a:custGeom>
                <a:avLst/>
                <a:gdLst/>
                <a:ahLst/>
                <a:cxnLst/>
                <a:rect l="l" t="t" r="r" b="b"/>
                <a:pathLst>
                  <a:path w="8321" h="797258" extrusionOk="0">
                    <a:moveTo>
                      <a:pt x="0" y="0"/>
                    </a:moveTo>
                    <a:lnTo>
                      <a:pt x="0" y="797258"/>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1" name="Google Shape;931;p37"/>
            <p:cNvSpPr/>
            <p:nvPr/>
          </p:nvSpPr>
          <p:spPr>
            <a:xfrm>
              <a:off x="7413726" y="1178167"/>
              <a:ext cx="25044" cy="24940"/>
            </a:xfrm>
            <a:custGeom>
              <a:avLst/>
              <a:gdLst/>
              <a:ahLst/>
              <a:cxnLst/>
              <a:rect l="l" t="t" r="r" b="b"/>
              <a:pathLst>
                <a:path w="2504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5797"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7"/>
            <p:cNvSpPr/>
            <p:nvPr/>
          </p:nvSpPr>
          <p:spPr>
            <a:xfrm>
              <a:off x="7413726" y="224810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7"/>
            <p:cNvSpPr/>
            <p:nvPr/>
          </p:nvSpPr>
          <p:spPr>
            <a:xfrm>
              <a:off x="7413726" y="135025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7"/>
            <p:cNvSpPr/>
            <p:nvPr/>
          </p:nvSpPr>
          <p:spPr>
            <a:xfrm>
              <a:off x="7325517" y="1790036"/>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7"/>
            <p:cNvSpPr/>
            <p:nvPr/>
          </p:nvSpPr>
          <p:spPr>
            <a:xfrm>
              <a:off x="7253119" y="889691"/>
              <a:ext cx="24964" cy="24940"/>
            </a:xfrm>
            <a:custGeom>
              <a:avLst/>
              <a:gdLst/>
              <a:ahLst/>
              <a:cxnLst/>
              <a:rect l="l" t="t" r="r" b="b"/>
              <a:pathLst>
                <a:path w="24964" h="24940" extrusionOk="0">
                  <a:moveTo>
                    <a:pt x="24965" y="12470"/>
                  </a:moveTo>
                  <a:cubicBezTo>
                    <a:pt x="24965" y="19357"/>
                    <a:pt x="19376" y="24940"/>
                    <a:pt x="12483" y="24940"/>
                  </a:cubicBezTo>
                  <a:cubicBezTo>
                    <a:pt x="5589" y="24940"/>
                    <a:pt x="0" y="19357"/>
                    <a:pt x="0" y="12470"/>
                  </a:cubicBezTo>
                  <a:cubicBezTo>
                    <a:pt x="0" y="5583"/>
                    <a:pt x="5589" y="0"/>
                    <a:pt x="12483" y="0"/>
                  </a:cubicBezTo>
                  <a:cubicBezTo>
                    <a:pt x="19376"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7"/>
            <p:cNvSpPr/>
            <p:nvPr/>
          </p:nvSpPr>
          <p:spPr>
            <a:xfrm>
              <a:off x="7171567" y="2642163"/>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7"/>
            <p:cNvSpPr/>
            <p:nvPr/>
          </p:nvSpPr>
          <p:spPr>
            <a:xfrm>
              <a:off x="7075868" y="1421751"/>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0" name="Google Shape;940;p37"/>
          <p:cNvGrpSpPr/>
          <p:nvPr/>
        </p:nvGrpSpPr>
        <p:grpSpPr>
          <a:xfrm rot="10800000">
            <a:off x="7940726" y="3286064"/>
            <a:ext cx="328412" cy="1857425"/>
            <a:chOff x="965726" y="-1686"/>
            <a:chExt cx="328412" cy="1857425"/>
          </a:xfrm>
        </p:grpSpPr>
        <p:sp>
          <p:nvSpPr>
            <p:cNvPr id="941" name="Google Shape;941;p37"/>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37"/>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37"/>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37"/>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37"/>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aphicFrame>
        <p:nvGraphicFramePr>
          <p:cNvPr id="6" name="Google Shape;142;p19">
            <a:extLst>
              <a:ext uri="{FF2B5EF4-FFF2-40B4-BE49-F238E27FC236}">
                <a16:creationId xmlns:a16="http://schemas.microsoft.com/office/drawing/2014/main" id="{4FCED73F-0C29-96C6-2140-F0ABA5835290}"/>
              </a:ext>
            </a:extLst>
          </p:cNvPr>
          <p:cNvGraphicFramePr/>
          <p:nvPr>
            <p:extLst>
              <p:ext uri="{D42A27DB-BD31-4B8C-83A1-F6EECF244321}">
                <p14:modId xmlns:p14="http://schemas.microsoft.com/office/powerpoint/2010/main" val="3455442957"/>
              </p:ext>
            </p:extLst>
          </p:nvPr>
        </p:nvGraphicFramePr>
        <p:xfrm>
          <a:off x="1715676" y="1065708"/>
          <a:ext cx="5972838" cy="3065115"/>
        </p:xfrm>
        <a:graphic>
          <a:graphicData uri="http://schemas.openxmlformats.org/drawingml/2006/table">
            <a:tbl>
              <a:tblPr>
                <a:noFill/>
              </a:tblPr>
              <a:tblGrid>
                <a:gridCol w="5972838">
                  <a:extLst>
                    <a:ext uri="{9D8B030D-6E8A-4147-A177-3AD203B41FA5}">
                      <a16:colId xmlns:a16="http://schemas.microsoft.com/office/drawing/2014/main" val="20000"/>
                    </a:ext>
                  </a:extLst>
                </a:gridCol>
              </a:tblGrid>
              <a:tr h="2945290">
                <a:tc>
                  <a:txBody>
                    <a:bodyPr/>
                    <a:lstStyle/>
                    <a:p>
                      <a:pPr marL="0" lvl="0" indent="0" algn="l" rtl="0">
                        <a:lnSpc>
                          <a:spcPct val="150000"/>
                        </a:lnSpc>
                        <a:spcBef>
                          <a:spcPts val="0"/>
                        </a:spcBef>
                        <a:spcAft>
                          <a:spcPts val="0"/>
                        </a:spcAft>
                        <a:buClr>
                          <a:schemeClr val="tx2"/>
                        </a:buClr>
                        <a:buFont typeface="Wingdings" panose="05000000000000000000" pitchFamily="2" charset="2"/>
                        <a:buNone/>
                      </a:pPr>
                      <a:r>
                        <a:rPr lang="en-IN" sz="1600" b="1" dirty="0">
                          <a:solidFill>
                            <a:schemeClr val="lt2"/>
                          </a:solidFill>
                          <a:latin typeface="Sitka Banner" panose="02000505000000020004" pitchFamily="2" charset="0"/>
                          <a:ea typeface="Rajdhani"/>
                          <a:cs typeface="Rajdhani"/>
                          <a:sym typeface="Rajdhani"/>
                        </a:rPr>
                        <a:t>N</a:t>
                      </a:r>
                      <a:r>
                        <a:rPr lang="en-US" sz="1600" b="1" dirty="0">
                          <a:solidFill>
                            <a:schemeClr val="lt2"/>
                          </a:solidFill>
                          <a:latin typeface="Sitka Banner" panose="02000505000000020004" pitchFamily="2" charset="0"/>
                          <a:ea typeface="Rajdhani"/>
                          <a:cs typeface="Rajdhani"/>
                          <a:sym typeface="Rajdhani"/>
                        </a:rPr>
                        <a:t>AME : </a:t>
                      </a:r>
                      <a:r>
                        <a:rPr lang="en-US" sz="1600" b="1" dirty="0" smtClean="0">
                          <a:solidFill>
                            <a:schemeClr val="lt2"/>
                          </a:solidFill>
                          <a:latin typeface="Sitka Banner" panose="02000505000000020004" pitchFamily="2" charset="0"/>
                          <a:ea typeface="Rajdhani"/>
                          <a:cs typeface="Rajdhani"/>
                          <a:sym typeface="Rajdhani"/>
                        </a:rPr>
                        <a:t>JENIFER</a:t>
                      </a:r>
                      <a:r>
                        <a:rPr lang="en-US" sz="1600" b="1" baseline="0" dirty="0" smtClean="0">
                          <a:solidFill>
                            <a:schemeClr val="lt2"/>
                          </a:solidFill>
                          <a:latin typeface="Sitka Banner" panose="02000505000000020004" pitchFamily="2" charset="0"/>
                          <a:ea typeface="Rajdhani"/>
                          <a:cs typeface="Rajdhani"/>
                          <a:sym typeface="Rajdhani"/>
                        </a:rPr>
                        <a:t> M</a:t>
                      </a:r>
                      <a:endParaRPr lang="en-US" sz="1600" b="1" dirty="0">
                        <a:solidFill>
                          <a:schemeClr val="lt2"/>
                        </a:solidFill>
                        <a:latin typeface="Sitka Banner" panose="02000505000000020004" pitchFamily="2" charset="0"/>
                        <a:ea typeface="Rajdhani"/>
                        <a:cs typeface="Rajdhani"/>
                        <a:sym typeface="Rajdhani"/>
                      </a:endParaRPr>
                    </a:p>
                    <a:p>
                      <a:pPr marL="0" lvl="0" indent="0" algn="l" rtl="0">
                        <a:lnSpc>
                          <a:spcPct val="150000"/>
                        </a:lnSpc>
                        <a:spcBef>
                          <a:spcPts val="0"/>
                        </a:spcBef>
                        <a:spcAft>
                          <a:spcPts val="0"/>
                        </a:spcAft>
                        <a:buClr>
                          <a:schemeClr val="tx2"/>
                        </a:buClr>
                        <a:buFont typeface="Wingdings" panose="05000000000000000000" pitchFamily="2" charset="2"/>
                        <a:buNone/>
                      </a:pPr>
                      <a:r>
                        <a:rPr lang="en-US" sz="1600" b="1" dirty="0">
                          <a:solidFill>
                            <a:schemeClr val="lt2"/>
                          </a:solidFill>
                          <a:latin typeface="Sitka Banner" panose="02000505000000020004" pitchFamily="2" charset="0"/>
                          <a:ea typeface="Rajdhani"/>
                          <a:cs typeface="Rajdhani"/>
                          <a:sym typeface="Rajdhani"/>
                        </a:rPr>
                        <a:t>DEPARTMENT : B TECH INFORMATION TECHNOLOGY</a:t>
                      </a:r>
                    </a:p>
                    <a:p>
                      <a:pPr marL="0" lvl="0" indent="0" algn="l" rtl="0">
                        <a:lnSpc>
                          <a:spcPct val="150000"/>
                        </a:lnSpc>
                        <a:spcBef>
                          <a:spcPts val="0"/>
                        </a:spcBef>
                        <a:spcAft>
                          <a:spcPts val="0"/>
                        </a:spcAft>
                        <a:buClr>
                          <a:schemeClr val="tx2"/>
                        </a:buClr>
                        <a:buFont typeface="Wingdings" panose="05000000000000000000" pitchFamily="2" charset="2"/>
                        <a:buNone/>
                      </a:pPr>
                      <a:r>
                        <a:rPr lang="en-US" sz="1600" b="1" dirty="0">
                          <a:solidFill>
                            <a:schemeClr val="lt2"/>
                          </a:solidFill>
                          <a:latin typeface="Sitka Banner" panose="02000505000000020004" pitchFamily="2" charset="0"/>
                          <a:ea typeface="Rajdhani"/>
                          <a:cs typeface="Rajdhani"/>
                          <a:sym typeface="Rajdhani"/>
                        </a:rPr>
                        <a:t>COLLEGE NAME : MEENAKSHI SUNDARARAJAN ENGINEERING COLLEGE</a:t>
                      </a:r>
                    </a:p>
                    <a:p>
                      <a:pPr marL="0" lvl="0" indent="0" algn="l" rtl="0">
                        <a:lnSpc>
                          <a:spcPct val="150000"/>
                        </a:lnSpc>
                        <a:spcBef>
                          <a:spcPts val="0"/>
                        </a:spcBef>
                        <a:spcAft>
                          <a:spcPts val="0"/>
                        </a:spcAft>
                        <a:buClr>
                          <a:schemeClr val="tx2"/>
                        </a:buClr>
                        <a:buFont typeface="Wingdings" panose="05000000000000000000" pitchFamily="2" charset="2"/>
                        <a:buNone/>
                      </a:pPr>
                      <a:r>
                        <a:rPr lang="en-US" sz="1600" b="1" dirty="0">
                          <a:solidFill>
                            <a:schemeClr val="lt2"/>
                          </a:solidFill>
                          <a:latin typeface="Sitka Banner" panose="02000505000000020004" pitchFamily="2" charset="0"/>
                          <a:ea typeface="Rajdhani"/>
                          <a:cs typeface="Rajdhani"/>
                          <a:sym typeface="Rajdhani"/>
                        </a:rPr>
                        <a:t>GMAIL ID </a:t>
                      </a:r>
                      <a:r>
                        <a:rPr lang="en-US" sz="1600" b="1" dirty="0" smtClean="0">
                          <a:solidFill>
                            <a:schemeClr val="lt2"/>
                          </a:solidFill>
                          <a:latin typeface="Sitka Banner" panose="02000505000000020004" pitchFamily="2" charset="0"/>
                          <a:ea typeface="Rajdhani"/>
                          <a:cs typeface="Rajdhani"/>
                          <a:sym typeface="Rajdhani"/>
                        </a:rPr>
                        <a:t>:jeniferxavier2004@gmail.com</a:t>
                      </a:r>
                      <a:endParaRPr lang="en-US" sz="1600" b="1" dirty="0">
                        <a:solidFill>
                          <a:schemeClr val="lt2"/>
                        </a:solidFill>
                        <a:latin typeface="Sitka Banner" panose="02000505000000020004" pitchFamily="2" charset="0"/>
                        <a:ea typeface="Rajdhani"/>
                        <a:cs typeface="Rajdhani"/>
                        <a:sym typeface="Rajdhani"/>
                      </a:endParaRPr>
                    </a:p>
                    <a:p>
                      <a:pPr marL="0" lvl="0" indent="0" algn="l" rtl="0">
                        <a:lnSpc>
                          <a:spcPct val="150000"/>
                        </a:lnSpc>
                        <a:spcBef>
                          <a:spcPts val="0"/>
                        </a:spcBef>
                        <a:spcAft>
                          <a:spcPts val="0"/>
                        </a:spcAft>
                        <a:buClr>
                          <a:schemeClr val="tx2"/>
                        </a:buClr>
                        <a:buFont typeface="Wingdings" panose="05000000000000000000" pitchFamily="2" charset="2"/>
                        <a:buNone/>
                      </a:pPr>
                      <a:r>
                        <a:rPr lang="en-US" sz="1600" b="1" dirty="0">
                          <a:solidFill>
                            <a:schemeClr val="lt2"/>
                          </a:solidFill>
                          <a:latin typeface="Times New Roman" panose="02020603050405020304" pitchFamily="18" charset="0"/>
                          <a:ea typeface="Rajdhani"/>
                          <a:cs typeface="Times New Roman" panose="02020603050405020304" pitchFamily="18" charset="0"/>
                          <a:sym typeface="Rajdhani"/>
                        </a:rPr>
                        <a:t>NM ID: </a:t>
                      </a:r>
                      <a:r>
                        <a:rPr lang="en-US" sz="1600" b="1" dirty="0" smtClean="0">
                          <a:solidFill>
                            <a:schemeClr val="lt2"/>
                          </a:solidFill>
                          <a:latin typeface="Times New Roman" panose="02020603050405020304" pitchFamily="18" charset="0"/>
                          <a:ea typeface="Rajdhani"/>
                          <a:cs typeface="Times New Roman" panose="02020603050405020304" pitchFamily="18" charset="0"/>
                          <a:sym typeface="Rajdhani"/>
                        </a:rPr>
                        <a:t>FBCFF735C09A9B78F88424850020097C</a:t>
                      </a:r>
                      <a:endParaRPr lang="en-US" sz="1600" b="1" dirty="0">
                        <a:solidFill>
                          <a:schemeClr val="lt2"/>
                        </a:solidFill>
                        <a:latin typeface="Times New Roman" panose="02020603050405020304" pitchFamily="18" charset="0"/>
                        <a:ea typeface="Rajdhani"/>
                        <a:cs typeface="Times New Roman" panose="02020603050405020304" pitchFamily="18" charset="0"/>
                        <a:sym typeface="Rajdhani"/>
                      </a:endParaRPr>
                    </a:p>
                    <a:p>
                      <a:pPr marL="0" lvl="0" indent="0" algn="l" rtl="0">
                        <a:lnSpc>
                          <a:spcPct val="150000"/>
                        </a:lnSpc>
                        <a:spcBef>
                          <a:spcPts val="0"/>
                        </a:spcBef>
                        <a:spcAft>
                          <a:spcPts val="0"/>
                        </a:spcAft>
                        <a:buClr>
                          <a:schemeClr val="tx2"/>
                        </a:buClr>
                        <a:buFont typeface="Wingdings" panose="05000000000000000000" pitchFamily="2" charset="2"/>
                        <a:buNone/>
                      </a:pPr>
                      <a:r>
                        <a:rPr lang="en-US" sz="1600" b="1" dirty="0">
                          <a:solidFill>
                            <a:schemeClr val="lt2"/>
                          </a:solidFill>
                          <a:latin typeface="Times New Roman" panose="02020603050405020304" pitchFamily="18" charset="0"/>
                          <a:ea typeface="Rajdhani"/>
                          <a:cs typeface="Times New Roman" panose="02020603050405020304" pitchFamily="18" charset="0"/>
                          <a:sym typeface="Rajdhani"/>
                        </a:rPr>
                        <a:t>Zone III : Chennai-III</a:t>
                      </a:r>
                    </a:p>
                    <a:p>
                      <a:pPr marL="0" lvl="0" indent="0" algn="l" rtl="0">
                        <a:lnSpc>
                          <a:spcPct val="150000"/>
                        </a:lnSpc>
                        <a:spcBef>
                          <a:spcPts val="0"/>
                        </a:spcBef>
                        <a:spcAft>
                          <a:spcPts val="0"/>
                        </a:spcAft>
                        <a:buClr>
                          <a:schemeClr val="tx2"/>
                        </a:buClr>
                        <a:buFont typeface="Wingdings" panose="05000000000000000000" pitchFamily="2" charset="2"/>
                        <a:buNone/>
                      </a:pPr>
                      <a:endParaRPr lang="en-US" sz="1600" b="1" dirty="0">
                        <a:solidFill>
                          <a:schemeClr val="lt2"/>
                        </a:solidFill>
                        <a:latin typeface="Times New Roman" panose="02020603050405020304" pitchFamily="18" charset="0"/>
                        <a:ea typeface="Rajdhani"/>
                        <a:cs typeface="Times New Roman" panose="02020603050405020304" pitchFamily="18" charset="0"/>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90828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3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966" name="Google Shape;966;p39"/>
          <p:cNvSpPr txBox="1">
            <a:spLocks noGrp="1"/>
          </p:cNvSpPr>
          <p:nvPr>
            <p:ph type="title" idx="7"/>
          </p:nvPr>
        </p:nvSpPr>
        <p:spPr>
          <a:xfrm>
            <a:off x="716617" y="128720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967" name="Google Shape;967;p39"/>
          <p:cNvSpPr txBox="1">
            <a:spLocks noGrp="1"/>
          </p:cNvSpPr>
          <p:nvPr>
            <p:ph type="title" idx="8"/>
          </p:nvPr>
        </p:nvSpPr>
        <p:spPr>
          <a:xfrm>
            <a:off x="716617" y="304794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968" name="Google Shape;968;p39"/>
          <p:cNvSpPr txBox="1">
            <a:spLocks noGrp="1"/>
          </p:cNvSpPr>
          <p:nvPr>
            <p:ph type="title" idx="9"/>
          </p:nvPr>
        </p:nvSpPr>
        <p:spPr>
          <a:xfrm>
            <a:off x="3037123" y="1264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969" name="Google Shape;969;p39"/>
          <p:cNvSpPr txBox="1">
            <a:spLocks noGrp="1"/>
          </p:cNvSpPr>
          <p:nvPr>
            <p:ph type="title" idx="13"/>
          </p:nvPr>
        </p:nvSpPr>
        <p:spPr>
          <a:xfrm>
            <a:off x="3060871" y="3060380"/>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970" name="Google Shape;970;p39"/>
          <p:cNvSpPr txBox="1">
            <a:spLocks noGrp="1"/>
          </p:cNvSpPr>
          <p:nvPr>
            <p:ph type="title" idx="14"/>
          </p:nvPr>
        </p:nvSpPr>
        <p:spPr>
          <a:xfrm>
            <a:off x="5357629" y="1243164"/>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971" name="Google Shape;971;p39"/>
          <p:cNvSpPr txBox="1">
            <a:spLocks noGrp="1"/>
          </p:cNvSpPr>
          <p:nvPr>
            <p:ph type="title" idx="15"/>
          </p:nvPr>
        </p:nvSpPr>
        <p:spPr>
          <a:xfrm>
            <a:off x="5405125" y="313272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sp>
        <p:nvSpPr>
          <p:cNvPr id="972" name="Google Shape;972;p39"/>
          <p:cNvSpPr txBox="1">
            <a:spLocks noGrp="1"/>
          </p:cNvSpPr>
          <p:nvPr>
            <p:ph type="subTitle" idx="16"/>
          </p:nvPr>
        </p:nvSpPr>
        <p:spPr>
          <a:xfrm>
            <a:off x="620923" y="1864967"/>
            <a:ext cx="2416200" cy="62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PROBLEM STATTEMENT</a:t>
            </a:r>
            <a:endParaRPr sz="1600" dirty="0"/>
          </a:p>
        </p:txBody>
      </p:sp>
      <p:sp>
        <p:nvSpPr>
          <p:cNvPr id="973" name="Google Shape;973;p39"/>
          <p:cNvSpPr txBox="1">
            <a:spLocks noGrp="1"/>
          </p:cNvSpPr>
          <p:nvPr>
            <p:ph type="subTitle" idx="17"/>
          </p:nvPr>
        </p:nvSpPr>
        <p:spPr>
          <a:xfrm>
            <a:off x="2769541" y="1705758"/>
            <a:ext cx="2506950" cy="9136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MLP AND ITS LAYERS(ALGORITHM USED)</a:t>
            </a:r>
            <a:endParaRPr sz="1400" dirty="0"/>
          </a:p>
        </p:txBody>
      </p:sp>
      <p:sp>
        <p:nvSpPr>
          <p:cNvPr id="974" name="Google Shape;974;p39"/>
          <p:cNvSpPr txBox="1">
            <a:spLocks noGrp="1"/>
          </p:cNvSpPr>
          <p:nvPr>
            <p:ph type="subTitle" idx="18"/>
          </p:nvPr>
        </p:nvSpPr>
        <p:spPr>
          <a:xfrm>
            <a:off x="5276491" y="1886465"/>
            <a:ext cx="2340343" cy="58280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PROJECT </a:t>
            </a:r>
          </a:p>
          <a:p>
            <a:pPr marL="0" lvl="0" indent="0" algn="l" rtl="0">
              <a:spcBef>
                <a:spcPts val="0"/>
              </a:spcBef>
              <a:spcAft>
                <a:spcPts val="0"/>
              </a:spcAft>
              <a:buNone/>
            </a:pPr>
            <a:r>
              <a:rPr lang="en" sz="1600" dirty="0"/>
              <a:t>OVERVIEW</a:t>
            </a:r>
            <a:endParaRPr sz="1600" dirty="0"/>
          </a:p>
        </p:txBody>
      </p:sp>
      <p:sp>
        <p:nvSpPr>
          <p:cNvPr id="975" name="Google Shape;975;p39"/>
          <p:cNvSpPr txBox="1">
            <a:spLocks noGrp="1"/>
          </p:cNvSpPr>
          <p:nvPr>
            <p:ph type="subTitle" idx="19"/>
          </p:nvPr>
        </p:nvSpPr>
        <p:spPr>
          <a:xfrm>
            <a:off x="620923" y="3591468"/>
            <a:ext cx="2334928" cy="92249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SOLUTION AND </a:t>
            </a:r>
          </a:p>
          <a:p>
            <a:pPr marL="0" lvl="0" indent="0" algn="l" rtl="0">
              <a:spcBef>
                <a:spcPts val="0"/>
              </a:spcBef>
              <a:spcAft>
                <a:spcPts val="0"/>
              </a:spcAft>
              <a:buNone/>
            </a:pPr>
            <a:r>
              <a:rPr lang="en" sz="1400" dirty="0"/>
              <a:t>ITS VALUE PROPOSITION</a:t>
            </a:r>
            <a:endParaRPr sz="1400" dirty="0"/>
          </a:p>
        </p:txBody>
      </p:sp>
      <p:sp>
        <p:nvSpPr>
          <p:cNvPr id="976" name="Google Shape;976;p39"/>
          <p:cNvSpPr txBox="1">
            <a:spLocks noGrp="1"/>
          </p:cNvSpPr>
          <p:nvPr>
            <p:ph type="subTitle" idx="20"/>
          </p:nvPr>
        </p:nvSpPr>
        <p:spPr>
          <a:xfrm>
            <a:off x="2842605" y="3740375"/>
            <a:ext cx="1905932" cy="62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THE WOW IN MY SOLUTION</a:t>
            </a:r>
            <a:endParaRPr sz="1400" dirty="0"/>
          </a:p>
        </p:txBody>
      </p:sp>
      <p:sp>
        <p:nvSpPr>
          <p:cNvPr id="977" name="Google Shape;977;p39"/>
          <p:cNvSpPr txBox="1">
            <a:spLocks noGrp="1"/>
          </p:cNvSpPr>
          <p:nvPr>
            <p:ph type="subTitle" idx="21"/>
          </p:nvPr>
        </p:nvSpPr>
        <p:spPr>
          <a:xfrm>
            <a:off x="5174649" y="3629933"/>
            <a:ext cx="2334928" cy="7362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MODELLING</a:t>
            </a:r>
          </a:p>
          <a:p>
            <a:pPr marL="0" lvl="0" indent="0" algn="l" rtl="0">
              <a:spcBef>
                <a:spcPts val="0"/>
              </a:spcBef>
              <a:spcAft>
                <a:spcPts val="0"/>
              </a:spcAft>
              <a:buNone/>
            </a:pPr>
            <a:r>
              <a:rPr lang="en" sz="1400" dirty="0"/>
              <a:t> AND CODE</a:t>
            </a:r>
            <a:endParaRPr sz="1400" dirty="0"/>
          </a:p>
        </p:txBody>
      </p:sp>
      <p:sp>
        <p:nvSpPr>
          <p:cNvPr id="8" name="Google Shape;967;p39">
            <a:extLst>
              <a:ext uri="{FF2B5EF4-FFF2-40B4-BE49-F238E27FC236}">
                <a16:creationId xmlns:a16="http://schemas.microsoft.com/office/drawing/2014/main" id="{34E97E1F-C1A3-7865-00B7-5B61CD055512}"/>
              </a:ext>
            </a:extLst>
          </p:cNvPr>
          <p:cNvSpPr txBox="1">
            <a:spLocks/>
          </p:cNvSpPr>
          <p:nvPr/>
        </p:nvSpPr>
        <p:spPr>
          <a:xfrm>
            <a:off x="7142227" y="1243164"/>
            <a:ext cx="734700" cy="447600"/>
          </a:xfrm>
          <a:prstGeom prst="rect">
            <a:avLst/>
          </a:prstGeom>
          <a:solidFill>
            <a:srgbClr val="21DFD8">
              <a:alpha val="2152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bert Sans ExtraBold"/>
              <a:buNone/>
              <a:defRPr sz="3000" b="0" i="0" u="none" strike="noStrike" cap="none">
                <a:solidFill>
                  <a:schemeClr val="dk1"/>
                </a:solidFill>
                <a:latin typeface="Albert Sans Light"/>
                <a:ea typeface="Albert Sans Light"/>
                <a:cs typeface="Albert Sans Light"/>
                <a:sym typeface="Albert Sans Light"/>
              </a:defRPr>
            </a:lvl1pPr>
            <a:lvl2pPr marR="0" lvl="1"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9pPr>
          </a:lstStyle>
          <a:p>
            <a:r>
              <a:rPr lang="en"/>
              <a:t>04</a:t>
            </a:r>
            <a:endParaRPr lang="en" dirty="0"/>
          </a:p>
        </p:txBody>
      </p:sp>
      <p:sp>
        <p:nvSpPr>
          <p:cNvPr id="9" name="Google Shape;974;p39">
            <a:extLst>
              <a:ext uri="{FF2B5EF4-FFF2-40B4-BE49-F238E27FC236}">
                <a16:creationId xmlns:a16="http://schemas.microsoft.com/office/drawing/2014/main" id="{72CE768B-7950-67ED-E720-CB6A57C0ADD3}"/>
              </a:ext>
            </a:extLst>
          </p:cNvPr>
          <p:cNvSpPr txBox="1">
            <a:spLocks/>
          </p:cNvSpPr>
          <p:nvPr/>
        </p:nvSpPr>
        <p:spPr>
          <a:xfrm>
            <a:off x="7024149" y="1913941"/>
            <a:ext cx="1705556" cy="58280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Albert Sans Black"/>
                <a:ea typeface="Albert Sans Black"/>
                <a:cs typeface="Albert Sans Black"/>
                <a:sym typeface="Albert Sans Black"/>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sz="1600" dirty="0"/>
              <a:t>WHO ARE THE</a:t>
            </a:r>
          </a:p>
          <a:p>
            <a:pPr marL="0" indent="0"/>
            <a:r>
              <a:rPr lang="en-IN" sz="1600" dirty="0"/>
              <a:t>E</a:t>
            </a:r>
            <a:r>
              <a:rPr lang="en-US" sz="1600" dirty="0"/>
              <a:t>ND USERS</a:t>
            </a:r>
          </a:p>
        </p:txBody>
      </p:sp>
      <p:sp>
        <p:nvSpPr>
          <p:cNvPr id="16" name="Google Shape;971;p39">
            <a:extLst>
              <a:ext uri="{FF2B5EF4-FFF2-40B4-BE49-F238E27FC236}">
                <a16:creationId xmlns:a16="http://schemas.microsoft.com/office/drawing/2014/main" id="{ADE57EA9-ACDE-75F9-5EA1-DD54AE5D52C1}"/>
              </a:ext>
            </a:extLst>
          </p:cNvPr>
          <p:cNvSpPr txBox="1">
            <a:spLocks/>
          </p:cNvSpPr>
          <p:nvPr/>
        </p:nvSpPr>
        <p:spPr>
          <a:xfrm>
            <a:off x="7142227" y="3060380"/>
            <a:ext cx="734700" cy="447600"/>
          </a:xfrm>
          <a:prstGeom prst="rect">
            <a:avLst/>
          </a:prstGeom>
          <a:solidFill>
            <a:srgbClr val="21DFD8">
              <a:alpha val="2152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bert Sans ExtraBold"/>
              <a:buNone/>
              <a:defRPr sz="3000" b="0" i="0" u="none" strike="noStrike" cap="none">
                <a:solidFill>
                  <a:schemeClr val="dk1"/>
                </a:solidFill>
                <a:latin typeface="Albert Sans Light"/>
                <a:ea typeface="Albert Sans Light"/>
                <a:cs typeface="Albert Sans Light"/>
                <a:sym typeface="Albert Sans Light"/>
              </a:defRPr>
            </a:lvl1pPr>
            <a:lvl2pPr marR="0" lvl="1"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9pPr>
          </a:lstStyle>
          <a:p>
            <a:r>
              <a:rPr lang="en" dirty="0"/>
              <a:t>08</a:t>
            </a:r>
          </a:p>
        </p:txBody>
      </p:sp>
      <p:sp>
        <p:nvSpPr>
          <p:cNvPr id="17" name="Google Shape;977;p39">
            <a:extLst>
              <a:ext uri="{FF2B5EF4-FFF2-40B4-BE49-F238E27FC236}">
                <a16:creationId xmlns:a16="http://schemas.microsoft.com/office/drawing/2014/main" id="{697A9ADB-C623-C0EC-E9BA-1B35AFAD2E61}"/>
              </a:ext>
            </a:extLst>
          </p:cNvPr>
          <p:cNvSpPr txBox="1">
            <a:spLocks/>
          </p:cNvSpPr>
          <p:nvPr/>
        </p:nvSpPr>
        <p:spPr>
          <a:xfrm>
            <a:off x="6985541" y="3774253"/>
            <a:ext cx="1155939" cy="4476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Albert Sans Black"/>
                <a:ea typeface="Albert Sans Black"/>
                <a:cs typeface="Albert Sans Black"/>
                <a:sym typeface="Albert Sans Black"/>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sz="1600" dirty="0"/>
              <a:t>RESULTS</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3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PROBLEM STATEMENT</a:t>
            </a:r>
            <a:endParaRPr dirty="0"/>
          </a:p>
        </p:txBody>
      </p:sp>
      <p:graphicFrame>
        <p:nvGraphicFramePr>
          <p:cNvPr id="952" name="Google Shape;952;p38"/>
          <p:cNvGraphicFramePr/>
          <p:nvPr>
            <p:extLst>
              <p:ext uri="{D42A27DB-BD31-4B8C-83A1-F6EECF244321}">
                <p14:modId xmlns:p14="http://schemas.microsoft.com/office/powerpoint/2010/main" val="3480191419"/>
              </p:ext>
            </p:extLst>
          </p:nvPr>
        </p:nvGraphicFramePr>
        <p:xfrm>
          <a:off x="720000" y="1488559"/>
          <a:ext cx="7704000" cy="2200940"/>
        </p:xfrm>
        <a:graphic>
          <a:graphicData uri="http://schemas.openxmlformats.org/drawingml/2006/table">
            <a:tbl>
              <a:tblPr>
                <a:noFill/>
                <a:tableStyleId>{56BF3112-D72E-4C5F-9FE8-B7682633FF3F}</a:tableStyleId>
              </a:tblPr>
              <a:tblGrid>
                <a:gridCol w="7704000">
                  <a:extLst>
                    <a:ext uri="{9D8B030D-6E8A-4147-A177-3AD203B41FA5}">
                      <a16:colId xmlns:a16="http://schemas.microsoft.com/office/drawing/2014/main" val="20000"/>
                    </a:ext>
                  </a:extLst>
                </a:gridCol>
              </a:tblGrid>
              <a:tr h="2200940">
                <a:tc>
                  <a:txBody>
                    <a:bodyPr/>
                    <a:lstStyle/>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400" b="0" i="0" u="none" strike="noStrike" cap="none" dirty="0">
                          <a:solidFill>
                            <a:schemeClr val="tx1"/>
                          </a:solidFill>
                          <a:effectLst/>
                          <a:latin typeface="Fira Sans Condensed" panose="020B0503050000020004" pitchFamily="34" charset="0"/>
                          <a:ea typeface="Arial"/>
                          <a:cs typeface="Arial"/>
                          <a:sym typeface="Arial"/>
                        </a:rPr>
                        <a:t>Developing a system that accurately recognizes handwritten digits is essential for various applications like digitizing documents and automating postal services. </a:t>
                      </a: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400" b="0" i="0" u="none" strike="noStrike" cap="none" dirty="0">
                          <a:solidFill>
                            <a:schemeClr val="tx1"/>
                          </a:solidFill>
                          <a:effectLst/>
                          <a:latin typeface="Fira Sans Condensed" panose="020B0503050000020004" pitchFamily="34" charset="0"/>
                          <a:ea typeface="Arial"/>
                          <a:cs typeface="Arial"/>
                          <a:sym typeface="Arial"/>
                        </a:rPr>
                        <a:t>In this project, the aim is to build and evaluate a Multi-Layer Perceptron (MLP) model for handwritten digit classification using the MNIST dataset.</a:t>
                      </a: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400" b="0" i="0" u="none" strike="noStrike" cap="none" dirty="0">
                          <a:solidFill>
                            <a:schemeClr val="tx1"/>
                          </a:solidFill>
                          <a:effectLst/>
                          <a:latin typeface="Fira Sans Condensed" panose="020B0503050000020004" pitchFamily="34" charset="0"/>
                          <a:ea typeface="Arial"/>
                          <a:cs typeface="Arial"/>
                          <a:sym typeface="Arial"/>
                        </a:rPr>
                        <a:t>Despite advancements in deep learning, accurately classifying handwritten digits remains challenging due to variations in writing styles, noise, and distortions.</a:t>
                      </a:r>
                      <a:endParaRPr sz="1100" u="sng" dirty="0">
                        <a:solidFill>
                          <a:schemeClr val="tx1"/>
                        </a:solidFill>
                        <a:latin typeface="Fira Sans Condensed" panose="020B0503050000020004" pitchFamily="34" charset="0"/>
                        <a:ea typeface="Albert Sans ExtraBold"/>
                        <a:cs typeface="Albert Sans ExtraBold"/>
                        <a:sym typeface="Albert Sans ExtraBold"/>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21DFD8">
                        <a:alpha val="21520"/>
                      </a:srgb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43"/>
          <p:cNvSpPr txBox="1">
            <a:spLocks noGrp="1"/>
          </p:cNvSpPr>
          <p:nvPr>
            <p:ph type="title"/>
          </p:nvPr>
        </p:nvSpPr>
        <p:spPr>
          <a:xfrm>
            <a:off x="720000" y="53950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0" i="0" dirty="0">
                <a:solidFill>
                  <a:schemeClr val="tx1"/>
                </a:solidFill>
                <a:effectLst/>
                <a:latin typeface="Fira Sans Condensed" panose="020B0503050000020004" pitchFamily="34" charset="0"/>
                <a:cs typeface="Times New Roman" panose="02020603050405020304" pitchFamily="18" charset="0"/>
              </a:rPr>
              <a:t>MULTI-LAYER PERCEPTRONS (MLP)</a:t>
            </a:r>
            <a:r>
              <a:rPr lang="en-US" sz="2800" dirty="0">
                <a:latin typeface="Fira Sans Condensed" panose="020B0503050000020004" pitchFamily="34" charset="0"/>
              </a:rPr>
              <a:t> </a:t>
            </a:r>
          </a:p>
        </p:txBody>
      </p:sp>
      <p:sp>
        <p:nvSpPr>
          <p:cNvPr id="1046" name="Google Shape;1046;p43"/>
          <p:cNvSpPr txBox="1">
            <a:spLocks noGrp="1"/>
          </p:cNvSpPr>
          <p:nvPr>
            <p:ph type="subTitle" idx="1"/>
          </p:nvPr>
        </p:nvSpPr>
        <p:spPr>
          <a:xfrm>
            <a:off x="719999" y="1140615"/>
            <a:ext cx="4256037" cy="3644035"/>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chemeClr val="dk1"/>
              </a:buClr>
              <a:buSzPts val="1100"/>
              <a:buFont typeface="Wingdings" panose="05000000000000000000" pitchFamily="2" charset="2"/>
              <a:buChar char="v"/>
            </a:pPr>
            <a:r>
              <a:rPr lang="en-US" sz="1400" b="0" i="0" dirty="0">
                <a:solidFill>
                  <a:schemeClr val="tx1"/>
                </a:solidFill>
                <a:effectLst/>
                <a:latin typeface="Albert Sans" panose="020B0604020202020204" charset="0"/>
              </a:rPr>
              <a:t>An MLP is a type of feedforward artificial neural network with multiple layers, including an input layer, one or more hidden layers, and an output layer.</a:t>
            </a:r>
          </a:p>
          <a:p>
            <a:pPr marL="285750" lvl="0" indent="-285750" algn="l" rtl="0">
              <a:lnSpc>
                <a:spcPct val="150000"/>
              </a:lnSpc>
              <a:spcBef>
                <a:spcPts val="0"/>
              </a:spcBef>
              <a:spcAft>
                <a:spcPts val="0"/>
              </a:spcAft>
              <a:buClr>
                <a:schemeClr val="dk1"/>
              </a:buClr>
              <a:buSzPts val="1100"/>
              <a:buFont typeface="Wingdings" panose="05000000000000000000" pitchFamily="2" charset="2"/>
              <a:buChar char="v"/>
            </a:pPr>
            <a:r>
              <a:rPr lang="en-US" sz="1400" b="0" i="0" dirty="0">
                <a:solidFill>
                  <a:schemeClr val="tx1"/>
                </a:solidFill>
                <a:effectLst/>
                <a:latin typeface="Albert Sans" panose="020B0604020202020204" charset="0"/>
              </a:rPr>
              <a:t> Each layer is fully connected to the next layer.</a:t>
            </a:r>
          </a:p>
          <a:p>
            <a:pPr marL="285750" indent="-285750">
              <a:lnSpc>
                <a:spcPct val="150000"/>
              </a:lnSpc>
              <a:buClr>
                <a:schemeClr val="dk1"/>
              </a:buClr>
              <a:buSzPts val="1100"/>
              <a:buFont typeface="Wingdings" panose="05000000000000000000" pitchFamily="2" charset="2"/>
              <a:buChar char="v"/>
            </a:pPr>
            <a:r>
              <a:rPr lang="en-US" sz="1400" b="0" i="0" dirty="0">
                <a:solidFill>
                  <a:schemeClr val="tx1"/>
                </a:solidFill>
                <a:effectLst/>
                <a:latin typeface="Albert Sans" panose="020B0604020202020204" charset="0"/>
              </a:rPr>
              <a:t>Frank Rosenblatt first defined the word Perceptron in his perceptron program. </a:t>
            </a:r>
          </a:p>
          <a:p>
            <a:pPr marL="285750" indent="-285750">
              <a:lnSpc>
                <a:spcPct val="150000"/>
              </a:lnSpc>
              <a:buClr>
                <a:schemeClr val="dk1"/>
              </a:buClr>
              <a:buSzPts val="1100"/>
              <a:buFont typeface="Wingdings" panose="05000000000000000000" pitchFamily="2" charset="2"/>
              <a:buChar char="v"/>
            </a:pPr>
            <a:r>
              <a:rPr lang="en-US" sz="1400" b="0" i="0" dirty="0">
                <a:solidFill>
                  <a:schemeClr val="tx1"/>
                </a:solidFill>
                <a:effectLst/>
                <a:latin typeface="Albert Sans" panose="020B0604020202020204" charset="0"/>
              </a:rPr>
              <a:t>Perceptron is a basic unit of an artificial neural network that defines the artificial neuron in the neural network. </a:t>
            </a:r>
            <a:endParaRPr sz="1400" dirty="0">
              <a:solidFill>
                <a:schemeClr val="tx1"/>
              </a:solidFill>
              <a:latin typeface="Albert Sans" panose="020B0604020202020204" charset="0"/>
            </a:endParaRPr>
          </a:p>
        </p:txBody>
      </p:sp>
      <p:pic>
        <p:nvPicPr>
          <p:cNvPr id="1026" name="Picture 2" descr="Multi layer Perceptron (MLP) Models on Real World Banking Data | by Awhan  Mohanty | Becoming Human: Artificial Intelligence Magazine">
            <a:extLst>
              <a:ext uri="{FF2B5EF4-FFF2-40B4-BE49-F238E27FC236}">
                <a16:creationId xmlns:a16="http://schemas.microsoft.com/office/drawing/2014/main" id="{22A9F552-834C-5E56-1D7B-A35F3110D2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997" r="6829" b="4167"/>
          <a:stretch/>
        </p:blipFill>
        <p:spPr bwMode="auto">
          <a:xfrm>
            <a:off x="4976036" y="1287364"/>
            <a:ext cx="3578880" cy="27155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6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OVERVIEW</a:t>
            </a:r>
            <a:endParaRPr dirty="0"/>
          </a:p>
        </p:txBody>
      </p:sp>
      <p:sp>
        <p:nvSpPr>
          <p:cNvPr id="1429" name="Google Shape;1429;p66"/>
          <p:cNvSpPr txBox="1"/>
          <p:nvPr/>
        </p:nvSpPr>
        <p:spPr>
          <a:xfrm>
            <a:off x="2510525" y="1189701"/>
            <a:ext cx="4092294" cy="517050"/>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1"/>
                </a:solidFill>
                <a:latin typeface="Albert Sans ExtraBold"/>
                <a:ea typeface="Albert Sans ExtraBold"/>
                <a:cs typeface="Albert Sans ExtraBold"/>
                <a:sym typeface="Albert Sans ExtraBold"/>
              </a:rPr>
              <a:t>HANDWRITTEN DIGIT CLASSIFICATION</a:t>
            </a:r>
            <a:endParaRPr sz="1600" dirty="0">
              <a:solidFill>
                <a:schemeClr val="dk1"/>
              </a:solidFill>
              <a:latin typeface="Albert Sans ExtraBold"/>
              <a:ea typeface="Albert Sans ExtraBold"/>
              <a:cs typeface="Albert Sans ExtraBold"/>
              <a:sym typeface="Albert Sans ExtraBold"/>
            </a:endParaRPr>
          </a:p>
        </p:txBody>
      </p:sp>
      <p:sp>
        <p:nvSpPr>
          <p:cNvPr id="1431" name="Google Shape;1431;p66"/>
          <p:cNvSpPr txBox="1"/>
          <p:nvPr/>
        </p:nvSpPr>
        <p:spPr>
          <a:xfrm>
            <a:off x="6144494" y="2014025"/>
            <a:ext cx="2182325" cy="858038"/>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Model Architecture</a:t>
            </a:r>
            <a:endParaRPr sz="1600" dirty="0">
              <a:solidFill>
                <a:schemeClr val="tx1"/>
              </a:solidFill>
              <a:latin typeface="Albert Sans ExtraBold"/>
              <a:ea typeface="Albert Sans ExtraBold"/>
              <a:cs typeface="Albert Sans ExtraBold"/>
              <a:sym typeface="Albert Sans ExtraBold"/>
            </a:endParaRPr>
          </a:p>
        </p:txBody>
      </p:sp>
      <p:sp>
        <p:nvSpPr>
          <p:cNvPr id="1433" name="Google Shape;1433;p66"/>
          <p:cNvSpPr txBox="1"/>
          <p:nvPr/>
        </p:nvSpPr>
        <p:spPr>
          <a:xfrm>
            <a:off x="813706" y="2014025"/>
            <a:ext cx="2178844" cy="794524"/>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Loading the Dataset</a:t>
            </a:r>
            <a:endParaRPr sz="1600" dirty="0">
              <a:solidFill>
                <a:schemeClr val="tx1"/>
              </a:solidFill>
              <a:latin typeface="Albert Sans ExtraBold"/>
              <a:ea typeface="Albert Sans ExtraBold"/>
              <a:cs typeface="Albert Sans ExtraBold"/>
              <a:sym typeface="Albert Sans ExtraBold"/>
            </a:endParaRPr>
          </a:p>
        </p:txBody>
      </p:sp>
      <p:sp>
        <p:nvSpPr>
          <p:cNvPr id="1434" name="Google Shape;1434;p66"/>
          <p:cNvSpPr txBox="1"/>
          <p:nvPr/>
        </p:nvSpPr>
        <p:spPr>
          <a:xfrm>
            <a:off x="3479106" y="2014025"/>
            <a:ext cx="2166988" cy="858038"/>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Data Preprocessing</a:t>
            </a:r>
            <a:endParaRPr sz="1600" dirty="0">
              <a:solidFill>
                <a:schemeClr val="tx1"/>
              </a:solidFill>
              <a:latin typeface="Albert Sans ExtraBold"/>
              <a:ea typeface="Albert Sans ExtraBold"/>
              <a:cs typeface="Albert Sans ExtraBold"/>
              <a:sym typeface="Albert Sans ExtraBold"/>
            </a:endParaRPr>
          </a:p>
        </p:txBody>
      </p:sp>
      <p:sp>
        <p:nvSpPr>
          <p:cNvPr id="1437" name="Google Shape;1437;p66"/>
          <p:cNvSpPr txBox="1"/>
          <p:nvPr/>
        </p:nvSpPr>
        <p:spPr>
          <a:xfrm>
            <a:off x="6141019" y="3403100"/>
            <a:ext cx="2192750" cy="794522"/>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Prediction and Visualization</a:t>
            </a:r>
            <a:endParaRPr sz="1600" dirty="0">
              <a:solidFill>
                <a:schemeClr val="tx1"/>
              </a:solidFill>
              <a:latin typeface="Albert Sans ExtraBold"/>
              <a:ea typeface="Albert Sans ExtraBold"/>
              <a:cs typeface="Albert Sans ExtraBold"/>
              <a:sym typeface="Albert Sans ExtraBold"/>
            </a:endParaRPr>
          </a:p>
        </p:txBody>
      </p:sp>
      <p:sp>
        <p:nvSpPr>
          <p:cNvPr id="1439" name="Google Shape;1439;p66"/>
          <p:cNvSpPr txBox="1"/>
          <p:nvPr/>
        </p:nvSpPr>
        <p:spPr>
          <a:xfrm>
            <a:off x="810231" y="3403100"/>
            <a:ext cx="2178844" cy="794524"/>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Model Compilation</a:t>
            </a:r>
            <a:endParaRPr sz="1600" dirty="0">
              <a:solidFill>
                <a:schemeClr val="tx1"/>
              </a:solidFill>
              <a:latin typeface="Albert Sans ExtraBold"/>
              <a:ea typeface="Albert Sans ExtraBold"/>
              <a:cs typeface="Albert Sans ExtraBold"/>
              <a:sym typeface="Albert Sans ExtraBold"/>
            </a:endParaRPr>
          </a:p>
        </p:txBody>
      </p:sp>
      <p:sp>
        <p:nvSpPr>
          <p:cNvPr id="1440" name="Google Shape;1440;p66"/>
          <p:cNvSpPr txBox="1"/>
          <p:nvPr/>
        </p:nvSpPr>
        <p:spPr>
          <a:xfrm>
            <a:off x="3475631" y="3403099"/>
            <a:ext cx="2185800" cy="794523"/>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Model Evaluation</a:t>
            </a:r>
            <a:endParaRPr sz="1600" dirty="0">
              <a:solidFill>
                <a:schemeClr val="tx1"/>
              </a:solidFill>
              <a:latin typeface="Albert Sans ExtraBold"/>
              <a:ea typeface="Albert Sans ExtraBold"/>
              <a:cs typeface="Albert Sans ExtraBold"/>
              <a:sym typeface="Albert Sans ExtraBold"/>
            </a:endParaRPr>
          </a:p>
        </p:txBody>
      </p:sp>
      <p:cxnSp>
        <p:nvCxnSpPr>
          <p:cNvPr id="1442" name="Google Shape;1442;p66"/>
          <p:cNvCxnSpPr>
            <a:cxnSpLocks/>
            <a:stCxn id="1429" idx="2"/>
            <a:endCxn id="1433" idx="0"/>
          </p:cNvCxnSpPr>
          <p:nvPr/>
        </p:nvCxnSpPr>
        <p:spPr>
          <a:xfrm rot="5400000">
            <a:off x="3076263" y="533616"/>
            <a:ext cx="307274" cy="2653544"/>
          </a:xfrm>
          <a:prstGeom prst="bentConnector3">
            <a:avLst>
              <a:gd name="adj1" fmla="val 50000"/>
            </a:avLst>
          </a:prstGeom>
          <a:noFill/>
          <a:ln w="9525" cap="flat" cmpd="sng">
            <a:solidFill>
              <a:schemeClr val="dk2"/>
            </a:solidFill>
            <a:prstDash val="solid"/>
            <a:round/>
            <a:headEnd type="oval" w="med" len="med"/>
            <a:tailEnd type="oval" w="med" len="med"/>
          </a:ln>
        </p:spPr>
      </p:cxnSp>
      <p:cxnSp>
        <p:nvCxnSpPr>
          <p:cNvPr id="1443" name="Google Shape;1443;p66"/>
          <p:cNvCxnSpPr>
            <a:cxnSpLocks/>
            <a:stCxn id="1429" idx="2"/>
            <a:endCxn id="1431" idx="0"/>
          </p:cNvCxnSpPr>
          <p:nvPr/>
        </p:nvCxnSpPr>
        <p:spPr>
          <a:xfrm rot="16200000" flipH="1">
            <a:off x="5742527" y="520895"/>
            <a:ext cx="307274" cy="2678985"/>
          </a:xfrm>
          <a:prstGeom prst="bentConnector3">
            <a:avLst>
              <a:gd name="adj1" fmla="val 50000"/>
            </a:avLst>
          </a:prstGeom>
          <a:noFill/>
          <a:ln w="9525" cap="flat" cmpd="sng">
            <a:solidFill>
              <a:schemeClr val="dk2"/>
            </a:solidFill>
            <a:prstDash val="solid"/>
            <a:round/>
            <a:headEnd type="oval" w="med" len="med"/>
            <a:tailEnd type="oval" w="med" len="med"/>
          </a:ln>
        </p:spPr>
      </p:cxnSp>
      <p:cxnSp>
        <p:nvCxnSpPr>
          <p:cNvPr id="1444" name="Google Shape;1444;p66"/>
          <p:cNvCxnSpPr>
            <a:cxnSpLocks/>
            <a:endCxn id="1439" idx="3"/>
          </p:cNvCxnSpPr>
          <p:nvPr/>
        </p:nvCxnSpPr>
        <p:spPr>
          <a:xfrm rot="5400000">
            <a:off x="2182072" y="2672603"/>
            <a:ext cx="1934762" cy="320756"/>
          </a:xfrm>
          <a:prstGeom prst="bentConnector2">
            <a:avLst/>
          </a:prstGeom>
          <a:noFill/>
          <a:ln w="9525" cap="flat" cmpd="sng">
            <a:solidFill>
              <a:schemeClr val="dk2"/>
            </a:solidFill>
            <a:prstDash val="solid"/>
            <a:round/>
            <a:headEnd type="oval" w="med" len="med"/>
            <a:tailEnd type="oval" w="med" len="med"/>
          </a:ln>
        </p:spPr>
      </p:cxnSp>
      <p:cxnSp>
        <p:nvCxnSpPr>
          <p:cNvPr id="1445" name="Google Shape;1445;p66"/>
          <p:cNvCxnSpPr>
            <a:cxnSpLocks/>
            <a:endCxn id="1437" idx="1"/>
          </p:cNvCxnSpPr>
          <p:nvPr/>
        </p:nvCxnSpPr>
        <p:spPr>
          <a:xfrm rot="16200000" flipH="1">
            <a:off x="5034888" y="2694230"/>
            <a:ext cx="1943162" cy="269100"/>
          </a:xfrm>
          <a:prstGeom prst="bentConnector2">
            <a:avLst/>
          </a:prstGeom>
          <a:noFill/>
          <a:ln w="9525" cap="flat" cmpd="sng">
            <a:solidFill>
              <a:schemeClr val="dk2"/>
            </a:solidFill>
            <a:prstDash val="solid"/>
            <a:round/>
            <a:headEnd type="oval" w="med" len="med"/>
            <a:tailEnd type="oval"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2"/>
          <p:cNvSpPr txBox="1">
            <a:spLocks noGrp="1"/>
          </p:cNvSpPr>
          <p:nvPr>
            <p:ph type="title"/>
          </p:nvPr>
        </p:nvSpPr>
        <p:spPr>
          <a:xfrm>
            <a:off x="976618" y="62456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   </a:t>
            </a:r>
            <a:r>
              <a:rPr lang="en" b="1" dirty="0">
                <a:latin typeface="Times New Roman" panose="02020603050405020304" pitchFamily="18" charset="0"/>
                <a:cs typeface="Times New Roman" panose="02020603050405020304" pitchFamily="18" charset="0"/>
              </a:rPr>
              <a:t>WHO ARE END USERS ?</a:t>
            </a:r>
            <a:endParaRPr b="1" dirty="0">
              <a:latin typeface="Times New Roman" panose="02020603050405020304" pitchFamily="18" charset="0"/>
              <a:cs typeface="Times New Roman" panose="02020603050405020304" pitchFamily="18" charset="0"/>
            </a:endParaRPr>
          </a:p>
        </p:txBody>
      </p:sp>
      <p:sp>
        <p:nvSpPr>
          <p:cNvPr id="1039" name="Google Shape;1039;p42"/>
          <p:cNvSpPr txBox="1">
            <a:spLocks noGrp="1"/>
          </p:cNvSpPr>
          <p:nvPr>
            <p:ph type="subTitle" idx="1"/>
          </p:nvPr>
        </p:nvSpPr>
        <p:spPr>
          <a:xfrm>
            <a:off x="976617" y="1386831"/>
            <a:ext cx="6519335" cy="2674805"/>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Researchers and Developers:</a:t>
            </a:r>
          </a:p>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Educators and Students</a:t>
            </a:r>
            <a:endParaRPr lang="en-US" sz="1600" b="1" dirty="0">
              <a:solidFill>
                <a:schemeClr val="tx1"/>
              </a:solidFill>
              <a:latin typeface="Palatino Linotype" panose="02040502050505030304" pitchFamily="18" charset="0"/>
            </a:endParaRPr>
          </a:p>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Businesses and Enterprises</a:t>
            </a:r>
          </a:p>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Financial Institutions</a:t>
            </a:r>
          </a:p>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Postal Services</a:t>
            </a:r>
            <a:endParaRPr lang="en-US" sz="1600" b="1" dirty="0">
              <a:solidFill>
                <a:schemeClr val="tx1"/>
              </a:solidFill>
              <a:latin typeface="Palatino Linotype" panose="02040502050505030304" pitchFamily="18" charset="0"/>
            </a:endParaRPr>
          </a:p>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Individual Consumers</a:t>
            </a:r>
            <a:endParaRPr dirty="0">
              <a:solidFill>
                <a:schemeClr val="tx1"/>
              </a:solidFill>
              <a:latin typeface="Palatino Linotype" panose="02040502050505030304" pitchFamily="18" charset="0"/>
            </a:endParaRPr>
          </a:p>
        </p:txBody>
      </p:sp>
      <p:sp>
        <p:nvSpPr>
          <p:cNvPr id="6" name="Rectangle 5">
            <a:extLst>
              <a:ext uri="{FF2B5EF4-FFF2-40B4-BE49-F238E27FC236}">
                <a16:creationId xmlns:a16="http://schemas.microsoft.com/office/drawing/2014/main" id="{7D65FA28-AA9E-E110-839D-9C9E8F67B6FF}"/>
              </a:ext>
            </a:extLst>
          </p:cNvPr>
          <p:cNvSpPr/>
          <p:nvPr/>
        </p:nvSpPr>
        <p:spPr>
          <a:xfrm>
            <a:off x="976617" y="1467293"/>
            <a:ext cx="5317857" cy="24986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38"/>
          <p:cNvSpPr txBox="1">
            <a:spLocks noGrp="1"/>
          </p:cNvSpPr>
          <p:nvPr>
            <p:ph type="title"/>
          </p:nvPr>
        </p:nvSpPr>
        <p:spPr>
          <a:xfrm>
            <a:off x="720000" y="4119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SOLUTION AND ITS VALUE PROPOSITION</a:t>
            </a:r>
            <a:endParaRPr dirty="0"/>
          </a:p>
        </p:txBody>
      </p:sp>
      <p:graphicFrame>
        <p:nvGraphicFramePr>
          <p:cNvPr id="952" name="Google Shape;952;p38"/>
          <p:cNvGraphicFramePr/>
          <p:nvPr>
            <p:extLst>
              <p:ext uri="{D42A27DB-BD31-4B8C-83A1-F6EECF244321}">
                <p14:modId xmlns:p14="http://schemas.microsoft.com/office/powerpoint/2010/main" val="545749273"/>
              </p:ext>
            </p:extLst>
          </p:nvPr>
        </p:nvGraphicFramePr>
        <p:xfrm>
          <a:off x="720000" y="984611"/>
          <a:ext cx="7704000" cy="3771870"/>
        </p:xfrm>
        <a:graphic>
          <a:graphicData uri="http://schemas.openxmlformats.org/drawingml/2006/table">
            <a:tbl>
              <a:tblPr>
                <a:noFill/>
                <a:tableStyleId>{56BF3112-D72E-4C5F-9FE8-B7682633FF3F}</a:tableStyleId>
              </a:tblPr>
              <a:tblGrid>
                <a:gridCol w="7704000">
                  <a:extLst>
                    <a:ext uri="{9D8B030D-6E8A-4147-A177-3AD203B41FA5}">
                      <a16:colId xmlns:a16="http://schemas.microsoft.com/office/drawing/2014/main" val="20000"/>
                    </a:ext>
                  </a:extLst>
                </a:gridCol>
              </a:tblGrid>
              <a:tr h="3470432">
                <a:tc>
                  <a:txBody>
                    <a:bodyPr/>
                    <a:lstStyle/>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1" i="0" u="none" strike="noStrike" cap="none" dirty="0">
                          <a:solidFill>
                            <a:schemeClr val="tx1"/>
                          </a:solidFill>
                          <a:effectLst/>
                          <a:latin typeface="Fira Sans Condensed" panose="020B0503050000020004" pitchFamily="34" charset="0"/>
                          <a:ea typeface="Arial"/>
                          <a:cs typeface="Arial"/>
                          <a:sym typeface="Arial"/>
                        </a:rPr>
                        <a:t>Accurate Digit Recognition:</a:t>
                      </a:r>
                      <a:r>
                        <a:rPr lang="en-US" sz="1300" b="0" i="0" u="none" strike="noStrike" cap="none" dirty="0">
                          <a:solidFill>
                            <a:schemeClr val="tx1"/>
                          </a:solidFill>
                          <a:effectLst/>
                          <a:latin typeface="Fira Sans Condensed" panose="020B0503050000020004" pitchFamily="34" charset="0"/>
                          <a:ea typeface="Arial"/>
                          <a:cs typeface="Arial"/>
                          <a:sym typeface="Arial"/>
                        </a:rPr>
                        <a:t> The MLP-based model provides accurate recognition of handwritten digits, enabling reliable digit classification for various applications such as document processing, automated mail sorting, and optical character recognition</a:t>
                      </a:r>
                      <a:r>
                        <a:rPr lang="en-US" sz="1300" b="0" i="0" u="none" strike="noStrike" cap="none" dirty="0">
                          <a:solidFill>
                            <a:srgbClr val="000000"/>
                          </a:solidFill>
                          <a:effectLst/>
                          <a:latin typeface="Arial"/>
                          <a:ea typeface="Arial"/>
                          <a:cs typeface="Arial"/>
                          <a:sym typeface="Arial"/>
                        </a:rPr>
                        <a:t>.</a:t>
                      </a:r>
                    </a:p>
                    <a:p>
                      <a:pPr marL="0" lvl="0" indent="0" algn="l" rtl="0">
                        <a:lnSpc>
                          <a:spcPct val="150000"/>
                        </a:lnSpc>
                        <a:spcBef>
                          <a:spcPts val="0"/>
                        </a:spcBef>
                        <a:spcAft>
                          <a:spcPts val="0"/>
                        </a:spcAft>
                        <a:buClr>
                          <a:schemeClr val="tx1"/>
                        </a:buClr>
                        <a:buFont typeface="Wingdings" panose="05000000000000000000" pitchFamily="2" charset="2"/>
                        <a:buNone/>
                      </a:pPr>
                      <a:endParaRPr lang="en-US" sz="1300" b="0" i="0" u="none" strike="noStrike" cap="none" dirty="0">
                        <a:solidFill>
                          <a:srgbClr val="000000"/>
                        </a:solidFill>
                        <a:effectLst/>
                        <a:latin typeface="Arial"/>
                        <a:ea typeface="Arial"/>
                        <a:cs typeface="Arial"/>
                        <a:sym typeface="Arial"/>
                      </a:endParaRP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1" i="0" u="none" strike="noStrike" cap="none" dirty="0">
                          <a:solidFill>
                            <a:schemeClr val="tx1"/>
                          </a:solidFill>
                          <a:effectLst/>
                          <a:latin typeface="Fira Sans Condensed" panose="020B0503050000020004" pitchFamily="34" charset="0"/>
                          <a:ea typeface="Arial"/>
                          <a:cs typeface="Arial"/>
                          <a:sym typeface="Arial"/>
                        </a:rPr>
                        <a:t>Automation and Efficiency:</a:t>
                      </a:r>
                      <a:r>
                        <a:rPr lang="en-US" sz="1300" b="0" i="0" u="none" strike="noStrike" cap="none" dirty="0">
                          <a:solidFill>
                            <a:schemeClr val="tx1"/>
                          </a:solidFill>
                          <a:effectLst/>
                          <a:latin typeface="Fira Sans Condensed" panose="020B0503050000020004" pitchFamily="34" charset="0"/>
                          <a:ea typeface="Arial"/>
                          <a:cs typeface="Arial"/>
                          <a:sym typeface="Arial"/>
                        </a:rPr>
                        <a:t> By automating the task of handwritten digit classification, the solution streamlines workflows, reduces manual effort, and improves the efficiency of processes such as digitizing documents, processing checks, and sorting mail.</a:t>
                      </a:r>
                    </a:p>
                    <a:p>
                      <a:pPr marL="0" lvl="0" indent="0" algn="l" rtl="0">
                        <a:lnSpc>
                          <a:spcPct val="150000"/>
                        </a:lnSpc>
                        <a:spcBef>
                          <a:spcPts val="0"/>
                        </a:spcBef>
                        <a:spcAft>
                          <a:spcPts val="0"/>
                        </a:spcAft>
                        <a:buClr>
                          <a:schemeClr val="tx1"/>
                        </a:buClr>
                        <a:buFont typeface="Wingdings" panose="05000000000000000000" pitchFamily="2" charset="2"/>
                        <a:buNone/>
                      </a:pPr>
                      <a:endParaRPr lang="en-US" sz="1300" b="0" i="0" u="none" strike="noStrike" cap="none" dirty="0">
                        <a:solidFill>
                          <a:schemeClr val="tx1"/>
                        </a:solidFill>
                        <a:effectLst/>
                        <a:latin typeface="Fira Sans Condensed" panose="020B0503050000020004" pitchFamily="34" charset="0"/>
                        <a:ea typeface="Arial"/>
                        <a:cs typeface="Arial"/>
                        <a:sym typeface="Arial"/>
                      </a:endParaRP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1" i="0" u="none" strike="noStrike" cap="none" dirty="0">
                          <a:solidFill>
                            <a:schemeClr val="tx1"/>
                          </a:solidFill>
                          <a:effectLst/>
                          <a:latin typeface="Fira Sans Condensed" panose="020B0503050000020004" pitchFamily="34" charset="0"/>
                          <a:ea typeface="Arial"/>
                          <a:cs typeface="Arial"/>
                          <a:sym typeface="Arial"/>
                        </a:rPr>
                        <a:t> Scalability and Adaptability:</a:t>
                      </a:r>
                      <a:r>
                        <a:rPr lang="en-US" sz="1300" b="0" i="0" u="none" strike="noStrike" cap="none" dirty="0">
                          <a:solidFill>
                            <a:schemeClr val="tx1"/>
                          </a:solidFill>
                          <a:effectLst/>
                          <a:latin typeface="Fira Sans Condensed" panose="020B0503050000020004" pitchFamily="34" charset="0"/>
                          <a:ea typeface="Arial"/>
                          <a:cs typeface="Arial"/>
                          <a:sym typeface="Arial"/>
                        </a:rPr>
                        <a:t> MLP models are scalable and adaptable, allowing them to handle large volumes of handwritten digit data efficiently. The solution can be scaled to accommodate diverse datasets and customized to meet the specific requirements of different industries and use cases.</a:t>
                      </a:r>
                    </a:p>
                    <a:p>
                      <a:pPr marL="285750" lvl="0" indent="-285750" algn="l" rtl="0">
                        <a:lnSpc>
                          <a:spcPct val="150000"/>
                        </a:lnSpc>
                        <a:spcBef>
                          <a:spcPts val="0"/>
                        </a:spcBef>
                        <a:spcAft>
                          <a:spcPts val="0"/>
                        </a:spcAft>
                        <a:buClr>
                          <a:schemeClr val="tx1"/>
                        </a:buClr>
                        <a:buFont typeface="Wingdings" panose="05000000000000000000" pitchFamily="2" charset="2"/>
                        <a:buChar char="v"/>
                      </a:pPr>
                      <a:endParaRPr lang="en-US" sz="1400" b="0" i="0" u="none" strike="noStrike" cap="none" dirty="0">
                        <a:solidFill>
                          <a:schemeClr val="tx1"/>
                        </a:solidFill>
                        <a:effectLst/>
                        <a:latin typeface="Fira Sans Condensed" panose="020B0503050000020004" pitchFamily="34" charset="0"/>
                        <a:ea typeface="Arial"/>
                        <a:cs typeface="Arial"/>
                        <a:sym typeface="Arial"/>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21DFD8">
                        <a:alpha val="21520"/>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76255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38"/>
          <p:cNvSpPr txBox="1">
            <a:spLocks noGrp="1"/>
          </p:cNvSpPr>
          <p:nvPr>
            <p:ph type="title"/>
          </p:nvPr>
        </p:nvSpPr>
        <p:spPr>
          <a:xfrm>
            <a:off x="720000" y="4119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THE WOW IN MY SOLUTION</a:t>
            </a:r>
            <a:endParaRPr dirty="0"/>
          </a:p>
        </p:txBody>
      </p:sp>
      <p:graphicFrame>
        <p:nvGraphicFramePr>
          <p:cNvPr id="952" name="Google Shape;952;p38"/>
          <p:cNvGraphicFramePr/>
          <p:nvPr>
            <p:extLst>
              <p:ext uri="{D42A27DB-BD31-4B8C-83A1-F6EECF244321}">
                <p14:modId xmlns:p14="http://schemas.microsoft.com/office/powerpoint/2010/main" val="745790391"/>
              </p:ext>
            </p:extLst>
          </p:nvPr>
        </p:nvGraphicFramePr>
        <p:xfrm>
          <a:off x="720000" y="984611"/>
          <a:ext cx="7704000" cy="3771870"/>
        </p:xfrm>
        <a:graphic>
          <a:graphicData uri="http://schemas.openxmlformats.org/drawingml/2006/table">
            <a:tbl>
              <a:tblPr>
                <a:noFill/>
                <a:tableStyleId>{56BF3112-D72E-4C5F-9FE8-B7682633FF3F}</a:tableStyleId>
              </a:tblPr>
              <a:tblGrid>
                <a:gridCol w="7704000">
                  <a:extLst>
                    <a:ext uri="{9D8B030D-6E8A-4147-A177-3AD203B41FA5}">
                      <a16:colId xmlns:a16="http://schemas.microsoft.com/office/drawing/2014/main" val="20000"/>
                    </a:ext>
                  </a:extLst>
                </a:gridCol>
              </a:tblGrid>
              <a:tr h="3481063">
                <a:tc>
                  <a:txBody>
                    <a:bodyPr/>
                    <a:lstStyle/>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0" i="0" u="none" strike="noStrike" cap="none" dirty="0">
                          <a:solidFill>
                            <a:schemeClr val="tx1"/>
                          </a:solidFill>
                          <a:effectLst/>
                          <a:latin typeface="Fira Sans Condensed" panose="020B0503050000020004" pitchFamily="34" charset="0"/>
                          <a:ea typeface="Arial"/>
                          <a:cs typeface="Arial"/>
                          <a:sym typeface="Arial"/>
                        </a:rPr>
                        <a:t>Exceptional Accuracy: Your Multi-Layer Perceptron (MLP)-based model achieves remarkable accuracy in recognizing handwritten digits, surpassing traditional methods and setting a new standard for precision and reliability.</a:t>
                      </a:r>
                    </a:p>
                    <a:p>
                      <a:pPr marL="285750" lvl="0" indent="-285750" algn="l" rtl="0">
                        <a:lnSpc>
                          <a:spcPct val="150000"/>
                        </a:lnSpc>
                        <a:spcBef>
                          <a:spcPts val="0"/>
                        </a:spcBef>
                        <a:spcAft>
                          <a:spcPts val="0"/>
                        </a:spcAft>
                        <a:buClr>
                          <a:schemeClr val="tx1"/>
                        </a:buClr>
                        <a:buFont typeface="Wingdings" panose="05000000000000000000" pitchFamily="2" charset="2"/>
                        <a:buChar char="v"/>
                      </a:pPr>
                      <a:endParaRPr lang="en-US" sz="1300" b="0" i="0" u="none" strike="noStrike" cap="none" dirty="0">
                        <a:solidFill>
                          <a:schemeClr val="tx1"/>
                        </a:solidFill>
                        <a:effectLst/>
                        <a:latin typeface="Fira Sans Condensed" panose="020B0503050000020004" pitchFamily="34" charset="0"/>
                        <a:ea typeface="Arial"/>
                        <a:cs typeface="Arial"/>
                        <a:sym typeface="Arial"/>
                      </a:endParaRP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0" i="0" u="none" strike="noStrike" cap="none" dirty="0">
                          <a:solidFill>
                            <a:schemeClr val="tx1"/>
                          </a:solidFill>
                          <a:effectLst/>
                          <a:latin typeface="Fira Sans Condensed" panose="020B0503050000020004" pitchFamily="34" charset="0"/>
                          <a:ea typeface="Arial"/>
                          <a:cs typeface="Arial"/>
                          <a:sym typeface="Arial"/>
                        </a:rPr>
                        <a:t>Effortless Automation: By harnessing the power of deep learning, your solution effortlessly automates the process of digit recognition, eliminating the need for manual intervention and drastically reducing processing time and errors.</a:t>
                      </a:r>
                    </a:p>
                    <a:p>
                      <a:pPr marL="285750" lvl="0" indent="-285750" algn="l" rtl="0">
                        <a:lnSpc>
                          <a:spcPct val="150000"/>
                        </a:lnSpc>
                        <a:spcBef>
                          <a:spcPts val="0"/>
                        </a:spcBef>
                        <a:spcAft>
                          <a:spcPts val="0"/>
                        </a:spcAft>
                        <a:buClr>
                          <a:schemeClr val="tx1"/>
                        </a:buClr>
                        <a:buFont typeface="Wingdings" panose="05000000000000000000" pitchFamily="2" charset="2"/>
                        <a:buChar char="v"/>
                      </a:pPr>
                      <a:endParaRPr lang="en-US" sz="1300" b="0" i="0" u="none" strike="noStrike" cap="none" dirty="0">
                        <a:solidFill>
                          <a:schemeClr val="tx1"/>
                        </a:solidFill>
                        <a:effectLst/>
                        <a:latin typeface="Fira Sans Condensed" panose="020B0503050000020004" pitchFamily="34" charset="0"/>
                        <a:ea typeface="Arial"/>
                        <a:cs typeface="Arial"/>
                        <a:sym typeface="Arial"/>
                      </a:endParaRP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0" i="0" u="none" strike="noStrike" cap="none" dirty="0">
                          <a:solidFill>
                            <a:schemeClr val="tx1"/>
                          </a:solidFill>
                          <a:effectLst/>
                          <a:latin typeface="Fira Sans Condensed" panose="020B0503050000020004" pitchFamily="34" charset="0"/>
                          <a:ea typeface="Arial"/>
                          <a:cs typeface="Arial"/>
                          <a:sym typeface="Arial"/>
                        </a:rPr>
                        <a:t>Adaptability and Scalability: Built on a flexible framework, your solution adapts seamlessly to diverse datasets and evolving requirements, ensuring scalability to handle large volumes of data and customization to meet specific industry needs.</a:t>
                      </a:r>
                    </a:p>
                    <a:p>
                      <a:pPr marL="285750" lvl="0" indent="-285750" algn="l" rtl="0">
                        <a:lnSpc>
                          <a:spcPct val="150000"/>
                        </a:lnSpc>
                        <a:spcBef>
                          <a:spcPts val="0"/>
                        </a:spcBef>
                        <a:spcAft>
                          <a:spcPts val="0"/>
                        </a:spcAft>
                        <a:buClr>
                          <a:schemeClr val="tx1"/>
                        </a:buClr>
                        <a:buFont typeface="Wingdings" panose="05000000000000000000" pitchFamily="2" charset="2"/>
                        <a:buChar char="v"/>
                      </a:pPr>
                      <a:endParaRPr lang="en-US" sz="1400" b="0" i="0" u="none" strike="noStrike" cap="none" dirty="0">
                        <a:solidFill>
                          <a:schemeClr val="tx1"/>
                        </a:solidFill>
                        <a:effectLst/>
                        <a:latin typeface="Fira Sans Condensed" panose="020B0503050000020004" pitchFamily="34" charset="0"/>
                        <a:ea typeface="Arial"/>
                        <a:cs typeface="Arial"/>
                        <a:sym typeface="Arial"/>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21DFD8">
                        <a:alpha val="21520"/>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44869304"/>
      </p:ext>
    </p:extLst>
  </p:cSld>
  <p:clrMapOvr>
    <a:masterClrMapping/>
  </p:clrMapOvr>
</p:sld>
</file>

<file path=ppt/theme/theme1.xml><?xml version="1.0" encoding="utf-8"?>
<a:theme xmlns:a="http://schemas.openxmlformats.org/drawingml/2006/main" name="Motherboard and Microprocessor by Slidesgo">
  <a:themeElements>
    <a:clrScheme name="Simple Light">
      <a:dk1>
        <a:srgbClr val="FFFFFF"/>
      </a:dk1>
      <a:lt1>
        <a:srgbClr val="011027"/>
      </a:lt1>
      <a:dk2>
        <a:srgbClr val="21DFD8"/>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985</Words>
  <Application>Microsoft Office PowerPoint</Application>
  <PresentationFormat>On-screen Show (16:9)</PresentationFormat>
  <Paragraphs>101</Paragraphs>
  <Slides>15</Slides>
  <Notes>15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15</vt:i4>
      </vt:variant>
    </vt:vector>
  </HeadingPairs>
  <TitlesOfParts>
    <vt:vector size="31" baseType="lpstr">
      <vt:lpstr>Rajdhani</vt:lpstr>
      <vt:lpstr>Times New Roman</vt:lpstr>
      <vt:lpstr>Palatino Linotype</vt:lpstr>
      <vt:lpstr>Wingdings</vt:lpstr>
      <vt:lpstr>Albert Sans Light</vt:lpstr>
      <vt:lpstr>Calibri</vt:lpstr>
      <vt:lpstr>Albert Sans Black</vt:lpstr>
      <vt:lpstr>Albert Sans</vt:lpstr>
      <vt:lpstr>Arial</vt:lpstr>
      <vt:lpstr>Fira Sans Condensed</vt:lpstr>
      <vt:lpstr>Albert Sans ExtraBold</vt:lpstr>
      <vt:lpstr>Bebas Neue</vt:lpstr>
      <vt:lpstr>Nunito Light</vt:lpstr>
      <vt:lpstr>Söhne</vt:lpstr>
      <vt:lpstr>Sitka Banner</vt:lpstr>
      <vt:lpstr>Motherboard and Microprocessor by Slidesgo</vt:lpstr>
      <vt:lpstr>Handwritten Digit Classification with Deep Learning using Multi-Layer Perceptrons (MLP)</vt:lpstr>
      <vt:lpstr>PowerPoint Presentation</vt:lpstr>
      <vt:lpstr>TABLE OF CONTENTS</vt:lpstr>
      <vt:lpstr>PROBLEM STATEMENT</vt:lpstr>
      <vt:lpstr>MULTI-LAYER PERCEPTRONS (MLP) </vt:lpstr>
      <vt:lpstr>PROJECT OVERVIEW</vt:lpstr>
      <vt:lpstr>   WHO ARE END USERS ?</vt:lpstr>
      <vt:lpstr>SOLUTION AND ITS VALUE PROPOSITION</vt:lpstr>
      <vt:lpstr> THE WOW IN MY SOLUTION</vt:lpstr>
      <vt:lpstr>MODELLING PROCESS</vt:lpstr>
      <vt:lpstr>MODELLING PROCESS (CONTD)</vt:lpstr>
      <vt:lpstr>CODE IMPLEMENTATION</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Classification with Deep Learning using Multi-Layer Perceptrons (MLP)</dc:title>
  <dc:creator>ELCOT</dc:creator>
  <cp:lastModifiedBy>HP Inc.</cp:lastModifiedBy>
  <cp:revision>4</cp:revision>
  <dcterms:modified xsi:type="dcterms:W3CDTF">2024-04-23T08:43:04Z</dcterms:modified>
</cp:coreProperties>
</file>