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86" r:id="rId4"/>
    <p:sldId id="287" r:id="rId5"/>
    <p:sldId id="288" r:id="rId6"/>
    <p:sldId id="289" r:id="rId7"/>
    <p:sldId id="290" r:id="rId8"/>
    <p:sldId id="292" r:id="rId9"/>
    <p:sldId id="300" r:id="rId10"/>
    <p:sldId id="295" r:id="rId11"/>
    <p:sldId id="301" r:id="rId12"/>
    <p:sldId id="297" r:id="rId13"/>
    <p:sldId id="299" r:id="rId14"/>
    <p:sldId id="302" r:id="rId15"/>
    <p:sldId id="303" r:id="rId16"/>
    <p:sldId id="30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5" autoAdjust="0"/>
  </p:normalViewPr>
  <p:slideViewPr>
    <p:cSldViewPr snapToGrid="0" showGuides="1">
      <p:cViewPr varScale="1">
        <p:scale>
          <a:sx n="71" d="100"/>
          <a:sy n="71" d="100"/>
        </p:scale>
        <p:origin x="696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22/11/2023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22/11/2023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62829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1073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3095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880432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801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0208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F1ECC5-2A51-4AC7-B15E-A2E400532EC9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969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128246-380C-4290-A6AD-7E81562CB6AD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804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04955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6E2C9A-6E6B-4DE2-9D7E-0168118DA85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52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D3C7AD-55D7-4E20-92A5-23F8ADA045B5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793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5A9890-7C2F-4316-86E6-1027E38BCA8D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40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8FD95A-F0F2-4ACB-AC1A-6D40283DCDB8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606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13B84F-F510-4A6A-83E4-3731FCBA9972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567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13D684-A939-43AF-87DA-DE75AAA6C3E7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890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4936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22/11/2023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51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738" y="2859407"/>
            <a:ext cx="11434482" cy="1446550"/>
          </a:xfr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Breast Cancer Data Analysis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accent4"/>
                </a:solidFill>
              </a:rPr>
              <a:t>TCGA-BRCA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24361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CE05D3C-5063-47BC-A832-EE76F6F10576}"/>
              </a:ext>
            </a:extLst>
          </p:cNvPr>
          <p:cNvSpPr txBox="1"/>
          <p:nvPr/>
        </p:nvSpPr>
        <p:spPr>
          <a:xfrm>
            <a:off x="2850777" y="5166242"/>
            <a:ext cx="6303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Members: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Andrea Bustos Alarcón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Jeniffer Funez Paisano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Miguel Ángel Naranjo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2</a:t>
            </a:r>
            <a:r>
              <a:rPr lang="es-ES" b="1" dirty="0"/>
              <a:t>. DATA PREPROCESSING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002458" y="1250576"/>
            <a:ext cx="1066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continue changing the name of the </a:t>
            </a:r>
            <a:r>
              <a:rPr lang="en-US" sz="2400" dirty="0" err="1"/>
              <a:t>Ensembl</a:t>
            </a:r>
            <a:r>
              <a:rPr lang="en-US" sz="2400" dirty="0"/>
              <a:t> ID columns to Hugo Symbol. The following code is generated and the following library is installed.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5A6131-9D50-47C7-A3CE-46CE97FE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53" y="2723144"/>
            <a:ext cx="7183693" cy="28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2</a:t>
            </a:r>
            <a:r>
              <a:rPr lang="es-ES" b="1" dirty="0"/>
              <a:t>. DATA PREPROCESSING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976358" y="1264024"/>
            <a:ext cx="106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is used </a:t>
            </a:r>
            <a:r>
              <a:rPr lang="en-US" sz="2400" dirty="0" err="1"/>
              <a:t>dplyr</a:t>
            </a:r>
            <a:r>
              <a:rPr lang="en-US" sz="2400" dirty="0"/>
              <a:t> to include a new variable containing the sample type.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83421E-141C-4039-919C-7968CDB7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37" y="2855243"/>
            <a:ext cx="10050213" cy="17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4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2</a:t>
            </a:r>
            <a:r>
              <a:rPr lang="es-ES" b="1" dirty="0"/>
              <a:t>. DATA PREPROCESSING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002458" y="1411941"/>
            <a:ext cx="1066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Any specimen that is not normal tissue or primary tumor is removed.</a:t>
            </a:r>
          </a:p>
          <a:p>
            <a:pPr algn="just"/>
            <a:r>
              <a:rPr lang="en-US" sz="2400" dirty="0"/>
              <a:t>The following code is generated.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AE4E23-73AE-41D4-BFDB-EBC506E8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63" y="3082637"/>
            <a:ext cx="11226084" cy="99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3. EDA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002458" y="1411941"/>
            <a:ext cx="106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An exploratory analysis is performed to describe the current data set.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BA3512-03A9-46DD-BB4E-340879AE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94" y="2853072"/>
            <a:ext cx="11244846" cy="11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8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4. DA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002458" y="1411941"/>
            <a:ext cx="1066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PPI network is used to select 100 genes with the highest degree in the network.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8D9289-9AD1-4C5D-9043-02A63091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52" y="2823884"/>
            <a:ext cx="9940562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5. ANALYSIS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002458" y="1411941"/>
            <a:ext cx="1066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¿How many genes are differentially expressed between normal and cancer?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9E0308-4348-4EBE-A4A9-48FA065A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31" y="3066418"/>
            <a:ext cx="8568138" cy="15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7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5. ANALYSIS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002458" y="1411941"/>
            <a:ext cx="106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¿Which genes are up-regulated and which are down-regulated? 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AD6E7-99D1-4D21-90B9-57677031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28" y="2725481"/>
            <a:ext cx="8583540" cy="20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5003"/>
            <a:ext cx="9144000" cy="1107996"/>
          </a:xfrm>
        </p:spPr>
        <p:txBody>
          <a:bodyPr lIns="0" tIns="0" rIns="0" bIns="0" rtlCol="0" anchor="ctr">
            <a:spAutoFit/>
          </a:bodyPr>
          <a:lstStyle/>
          <a:p>
            <a:r>
              <a:rPr lang="es-ES" sz="7200" b="1" dirty="0" err="1">
                <a:solidFill>
                  <a:schemeClr val="bg1"/>
                </a:solidFill>
              </a:rPr>
              <a:t>Thank</a:t>
            </a:r>
            <a:r>
              <a:rPr lang="es-ES" sz="7200" b="1" dirty="0">
                <a:solidFill>
                  <a:schemeClr val="bg1"/>
                </a:solidFill>
              </a:rPr>
              <a:t> </a:t>
            </a:r>
            <a:r>
              <a:rPr lang="es-ES" sz="7200" b="1" dirty="0" err="1">
                <a:solidFill>
                  <a:schemeClr val="bg1"/>
                </a:solidFill>
              </a:rPr>
              <a:t>you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TGCA-BRCA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PROYECTO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513173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2. DATA PREPROCESSING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4. DA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6788" y="1613877"/>
            <a:ext cx="405148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1. DATA DOWNLOAD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3. EDA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824" y="5154978"/>
            <a:ext cx="439345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5.  ANALYSIS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31" name="Grupo 30" descr="Iconos de gráfico de barras y gráfico de líne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36" name="Grupo 35" descr="Icono de ser humano y engranaje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8" name="Forma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9" name="Grupo 38" descr="Icono de engranaje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1" name="Forma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42" name="Forma libre 4346" descr="Icono de gráfico de cajas y bigotes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1. DATA DOWNLOAD</a:t>
            </a: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519517" y="1143000"/>
            <a:ext cx="1009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started by downloading the following bibles</a:t>
            </a:r>
            <a:r>
              <a:rPr lang="es-ES" sz="2400" dirty="0"/>
              <a:t>.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70BC23-2465-43DA-9D80-7E0A7912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4" y="2328921"/>
            <a:ext cx="8175812" cy="15072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1B4E81-2BC8-401D-9D85-674B451A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300" y="4115436"/>
            <a:ext cx="5511399" cy="14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1. DATA DOWNLOAD</a:t>
            </a: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519517" y="1143000"/>
            <a:ext cx="1009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continue with the download of the dataset of </a:t>
            </a:r>
            <a:r>
              <a:rPr lang="es-ES" sz="2400" dirty="0"/>
              <a:t>TCGA-BRCA.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C7E0CC-0A07-40F4-9424-1E2EBE1C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07" y="2182888"/>
            <a:ext cx="6807386" cy="37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1. DATA DOWNLOAD</a:t>
            </a: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519517" y="1143000"/>
            <a:ext cx="1009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data are obtained</a:t>
            </a:r>
            <a:r>
              <a:rPr lang="es-ES" sz="2400" dirty="0"/>
              <a:t>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66445D-2069-4C32-B2D2-CAE64757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29" y="1774567"/>
            <a:ext cx="10098741" cy="49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2</a:t>
            </a:r>
            <a:r>
              <a:rPr lang="es-ES" b="1" dirty="0"/>
              <a:t>. DATA PREPROCESSING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103310" y="1312611"/>
            <a:ext cx="1066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next step is to obtain the gene expression to be developed during the project.</a:t>
            </a:r>
          </a:p>
          <a:p>
            <a:pPr algn="just"/>
            <a:r>
              <a:rPr lang="en-US" sz="2400" dirty="0"/>
              <a:t>The following code is used to filter the genes.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0EA5FF-0C23-4708-9AA3-F77BD1D39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68"/>
          <a:stretch/>
        </p:blipFill>
        <p:spPr>
          <a:xfrm>
            <a:off x="2276110" y="3059069"/>
            <a:ext cx="8959880" cy="25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2</a:t>
            </a:r>
            <a:r>
              <a:rPr lang="es-ES" b="1" dirty="0"/>
              <a:t>. DATA PREPROCESSING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002456" y="1278673"/>
            <a:ext cx="1066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following data are obtained, samples in rows and genes in columns</a:t>
            </a:r>
            <a:r>
              <a:rPr lang="es-ES" sz="2400" dirty="0"/>
              <a:t>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F1ED53-E123-4CD1-AB6A-ACE2216D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23" y="2170294"/>
            <a:ext cx="8216153" cy="45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2</a:t>
            </a:r>
            <a:r>
              <a:rPr lang="es-ES" b="1" dirty="0"/>
              <a:t>. DATA PREPROCESSING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002456" y="1114335"/>
            <a:ext cx="1066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 expression continues to be filtered by eliminating any gene that is expressed in at least 20% of the samples. </a:t>
            </a:r>
          </a:p>
          <a:p>
            <a:pPr algn="just"/>
            <a:r>
              <a:rPr lang="en-US" sz="2400" dirty="0"/>
              <a:t>The following code is used.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1AAC08-95AC-4698-B444-FB054891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95" y="2314665"/>
            <a:ext cx="9939310" cy="10067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D68B65-0777-4E93-9FF1-DB19BBEA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30" y="3429000"/>
            <a:ext cx="6999255" cy="33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D60D-BDDB-4C63-B9A5-2715442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180357"/>
            <a:ext cx="9326187" cy="5861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2</a:t>
            </a:r>
            <a:r>
              <a:rPr lang="es-ES" b="1" dirty="0"/>
              <a:t>. DATA PREPROCESSING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FEDAA6-3524-4902-A169-814E3B89257D}"/>
              </a:ext>
            </a:extLst>
          </p:cNvPr>
          <p:cNvSpPr txBox="1"/>
          <p:nvPr/>
        </p:nvSpPr>
        <p:spPr>
          <a:xfrm>
            <a:off x="1103310" y="1277470"/>
            <a:ext cx="1066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Continuing with the analysis, the columns will be renamed to keep only the </a:t>
            </a:r>
            <a:r>
              <a:rPr lang="en-US" sz="2400" dirty="0" err="1"/>
              <a:t>Ensembl</a:t>
            </a:r>
            <a:r>
              <a:rPr lang="en-US" sz="2400" dirty="0"/>
              <a:t> ID data (Genes without decimals).The following code is generated.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6BD418-4644-4320-9F63-874002EE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20" y="3114071"/>
            <a:ext cx="8505776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766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356</Words>
  <Application>Microsoft Office PowerPoint</Application>
  <PresentationFormat>Panorámica</PresentationFormat>
  <Paragraphs>48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Espiral</vt:lpstr>
      <vt:lpstr>Breast Cancer Data Analysis TCGA-BRCA</vt:lpstr>
      <vt:lpstr>Diapositiva de análisis de proyecto 2</vt:lpstr>
      <vt:lpstr>1. DATA DOWNLOAD </vt:lpstr>
      <vt:lpstr>1. DATA DOWNLOAD </vt:lpstr>
      <vt:lpstr>1. DATA DOWNLOAD </vt:lpstr>
      <vt:lpstr>2. DATA PREPROCESSING  </vt:lpstr>
      <vt:lpstr>2. DATA PREPROCESSING  </vt:lpstr>
      <vt:lpstr>2. DATA PREPROCESSING  </vt:lpstr>
      <vt:lpstr>2. DATA PREPROCESSING  </vt:lpstr>
      <vt:lpstr>2. DATA PREPROCESSING  </vt:lpstr>
      <vt:lpstr>2. DATA PREPROCESSING  </vt:lpstr>
      <vt:lpstr>2. DATA PREPROCESSING  </vt:lpstr>
      <vt:lpstr>3. EDA  </vt:lpstr>
      <vt:lpstr>4. DA  </vt:lpstr>
      <vt:lpstr>5. ANALYSIS  </vt:lpstr>
      <vt:lpstr>5. ANALYSIS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2023-11-15T20:25:02Z</dcterms:created>
  <dcterms:modified xsi:type="dcterms:W3CDTF">2023-11-23T04:21:41Z</dcterms:modified>
</cp:coreProperties>
</file>