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02983-A31C-4066-9244-E572EE2CBD7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0964D-B8E2-4A36-9409-18EC8554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il245" TargetMode="External"/><Relationship Id="rId2" Type="http://schemas.openxmlformats.org/officeDocument/2006/relationships/hyperlink" Target="mailto:jenilpatel2424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jenilpatel3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ML ASSIGNMENT</a:t>
            </a:r>
          </a:p>
          <a:p>
            <a:r>
              <a:rPr lang="en-US" dirty="0" smtClean="0"/>
              <a:t>NAME : </a:t>
            </a:r>
            <a:r>
              <a:rPr lang="en-US" dirty="0" err="1" smtClean="0"/>
              <a:t>Jenil</a:t>
            </a:r>
            <a:r>
              <a:rPr lang="en-US" dirty="0" smtClean="0"/>
              <a:t> Patel</a:t>
            </a:r>
          </a:p>
          <a:p>
            <a:r>
              <a:rPr lang="en-US" dirty="0" smtClean="0"/>
              <a:t>Email id : </a:t>
            </a:r>
            <a:r>
              <a:rPr lang="en-US" dirty="0" smtClean="0">
                <a:hlinkClick r:id="rId2"/>
              </a:rPr>
              <a:t>jenilpatel2424@gmail.com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link : </a:t>
            </a:r>
            <a:r>
              <a:rPr lang="en-US" dirty="0" smtClean="0">
                <a:hlinkClick r:id="rId3"/>
              </a:rPr>
              <a:t>https://github.com/Jenil245</a:t>
            </a:r>
            <a:endParaRPr lang="en-US" dirty="0" smtClean="0"/>
          </a:p>
          <a:p>
            <a:r>
              <a:rPr lang="en-US" dirty="0" smtClean="0"/>
              <a:t>LinkedIn : </a:t>
            </a:r>
            <a:r>
              <a:rPr lang="en-US" dirty="0" smtClean="0">
                <a:hlinkClick r:id="rId4"/>
              </a:rPr>
              <a:t>https://www.linkedin.com/in/jenilpatel31/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72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 EXPLORED : </a:t>
            </a:r>
            <a:r>
              <a:rPr lang="en-US" dirty="0"/>
              <a:t>Bernoulli Naïve Bayes, </a:t>
            </a:r>
            <a:r>
              <a:rPr lang="en-US" dirty="0" err="1"/>
              <a:t>CatBoost</a:t>
            </a:r>
            <a:endParaRPr lang="en-US" dirty="0"/>
          </a:p>
          <a:p>
            <a:r>
              <a:rPr lang="en-US" dirty="0"/>
              <a:t>MODEL SELECTED : </a:t>
            </a:r>
            <a:r>
              <a:rPr lang="en-US" b="1" dirty="0" err="1"/>
              <a:t>CatBoost</a:t>
            </a:r>
            <a:endParaRPr lang="en-US" dirty="0"/>
          </a:p>
          <a:p>
            <a:r>
              <a:rPr lang="en-US" b="1" dirty="0"/>
              <a:t>MODEL TRAINING ACCURACY : 67.55% </a:t>
            </a:r>
            <a:endParaRPr lang="en-US" dirty="0"/>
          </a:p>
          <a:p>
            <a:r>
              <a:rPr lang="en-US" b="1" dirty="0"/>
              <a:t>MODEL VALIDATION ACCURACY:  66.68%</a:t>
            </a:r>
            <a:endParaRPr lang="en-US" dirty="0"/>
          </a:p>
          <a:p>
            <a:r>
              <a:rPr lang="en-US" dirty="0" smtClean="0"/>
              <a:t>ABOUT </a:t>
            </a:r>
            <a:r>
              <a:rPr lang="en-US" dirty="0" err="1" smtClean="0"/>
              <a:t>CatBoost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CatBoost</a:t>
            </a:r>
            <a:r>
              <a:rPr lang="en-US" dirty="0" smtClean="0"/>
              <a:t>  </a:t>
            </a:r>
            <a:r>
              <a:rPr lang="en-US" dirty="0"/>
              <a:t>Model  follows  </a:t>
            </a:r>
            <a:r>
              <a:rPr lang="en-US" b="1" dirty="0"/>
              <a:t>boosting  tree  </a:t>
            </a:r>
            <a:r>
              <a:rPr lang="en-US" dirty="0"/>
              <a:t>approach  which is optimized for categorical data.</a:t>
            </a:r>
          </a:p>
          <a:p>
            <a:r>
              <a:rPr lang="en-US" dirty="0"/>
              <a:t>Based on parameters and data, model encodes categorical and textual data into numerical values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3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Variety By Sold </a:t>
            </a:r>
            <a:r>
              <a:rPr lang="en-US" dirty="0" err="1" smtClean="0"/>
              <a:t>Precentage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89" y="1600200"/>
            <a:ext cx="5392222" cy="4525963"/>
          </a:xfrm>
        </p:spPr>
      </p:pic>
    </p:spTree>
    <p:extLst>
      <p:ext uri="{BB962C8B-B14F-4D97-AF65-F5344CB8AC3E}">
        <p14:creationId xmlns:p14="http://schemas.microsoft.com/office/powerpoint/2010/main" val="170469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Points-Range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8" y="1748149"/>
            <a:ext cx="6338744" cy="4230064"/>
          </a:xfrm>
        </p:spPr>
      </p:pic>
    </p:spTree>
    <p:extLst>
      <p:ext uri="{BB962C8B-B14F-4D97-AF65-F5344CB8AC3E}">
        <p14:creationId xmlns:p14="http://schemas.microsoft.com/office/powerpoint/2010/main" val="270075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Most-Liked Variety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1" y="1748149"/>
            <a:ext cx="7888497" cy="4230064"/>
          </a:xfrm>
        </p:spPr>
      </p:pic>
    </p:spTree>
    <p:extLst>
      <p:ext uri="{BB962C8B-B14F-4D97-AF65-F5344CB8AC3E}">
        <p14:creationId xmlns:p14="http://schemas.microsoft.com/office/powerpoint/2010/main" val="324485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Expensive Variety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46" y="1600200"/>
            <a:ext cx="5212353" cy="4777127"/>
          </a:xfrm>
        </p:spPr>
      </p:pic>
    </p:spTree>
    <p:extLst>
      <p:ext uri="{BB962C8B-B14F-4D97-AF65-F5344CB8AC3E}">
        <p14:creationId xmlns:p14="http://schemas.microsoft.com/office/powerpoint/2010/main" val="344696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Province By Wine Sold percentage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53" y="1600200"/>
            <a:ext cx="4710894" cy="4525963"/>
          </a:xfrm>
        </p:spPr>
      </p:pic>
    </p:spTree>
    <p:extLst>
      <p:ext uri="{BB962C8B-B14F-4D97-AF65-F5344CB8AC3E}">
        <p14:creationId xmlns:p14="http://schemas.microsoft.com/office/powerpoint/2010/main" val="192455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Buyers by order percentage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20" y="1600200"/>
            <a:ext cx="4730360" cy="4525963"/>
          </a:xfrm>
        </p:spPr>
      </p:pic>
    </p:spTree>
    <p:extLst>
      <p:ext uri="{BB962C8B-B14F-4D97-AF65-F5344CB8AC3E}">
        <p14:creationId xmlns:p14="http://schemas.microsoft.com/office/powerpoint/2010/main" val="146547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&amp; Suggestions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wine varieties has roughly good points. Minimum points given by users around 80 so overall quality of wine is good.</a:t>
            </a:r>
          </a:p>
          <a:p>
            <a:r>
              <a:rPr lang="en-US" dirty="0" smtClean="0"/>
              <a:t>Users preferred to buy wines under 500 price, So It would be better to keep low stock on expensive wines.</a:t>
            </a:r>
          </a:p>
          <a:p>
            <a:r>
              <a:rPr lang="en-US" dirty="0" smtClean="0"/>
              <a:t>46% of wines sold were produced in California, so it would be good choice to have a warehouse in </a:t>
            </a:r>
            <a:r>
              <a:rPr lang="en-US" dirty="0" smtClean="0"/>
              <a:t>California to reduce transportation cost.</a:t>
            </a:r>
            <a:endParaRPr lang="en-US" dirty="0" smtClean="0"/>
          </a:p>
          <a:p>
            <a:r>
              <a:rPr lang="en-US" dirty="0" smtClean="0"/>
              <a:t>Based on top buyers chart, You can decide discounts and offers to users who are not frequent buyers.</a:t>
            </a:r>
          </a:p>
          <a:p>
            <a:r>
              <a:rPr lang="en-US" dirty="0" smtClean="0"/>
              <a:t>Based on selling chart, you can optimize your inventory.</a:t>
            </a:r>
          </a:p>
          <a:p>
            <a:r>
              <a:rPr lang="en-US" dirty="0" smtClean="0"/>
              <a:t>Based on Most Liked variety you can recommend this wines to existing users.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15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221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SUMMARY</vt:lpstr>
      <vt:lpstr>MODEL</vt:lpstr>
      <vt:lpstr>Top Variety By Sold Precentage</vt:lpstr>
      <vt:lpstr>Points-Range</vt:lpstr>
      <vt:lpstr>Most-Liked Variety</vt:lpstr>
      <vt:lpstr>Most Expensive Variety</vt:lpstr>
      <vt:lpstr>Top Province By Wine Sold percentage </vt:lpstr>
      <vt:lpstr>Top Buyers by order percentage</vt:lpstr>
      <vt:lpstr>Findings &amp; Suggestions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Windows User</dc:creator>
  <cp:lastModifiedBy>Windows User</cp:lastModifiedBy>
  <cp:revision>4</cp:revision>
  <dcterms:created xsi:type="dcterms:W3CDTF">2020-05-09T09:18:44Z</dcterms:created>
  <dcterms:modified xsi:type="dcterms:W3CDTF">2020-05-09T09:51:14Z</dcterms:modified>
</cp:coreProperties>
</file>