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104875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5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5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5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5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6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0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1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6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048681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2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048673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4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6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7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8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59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90663" y="6137882"/>
            <a:ext cx="683339" cy="172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0" name="TextBox 13"/>
          <p:cNvSpPr txBox="1"/>
          <p:nvPr/>
        </p:nvSpPr>
        <p:spPr>
          <a:xfrm>
            <a:off x="533400" y="2971800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: unm203bcm22082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:COMMERCE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: KCS KASI NADAR COLLEGE OF ARTS &amp; SCIENCE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5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1" name="TextBox 15"/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097163" name="Graphic 21" descr="Right pointing backhand ind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2097164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41" y="1289877"/>
            <a:ext cx="10452159" cy="5146133"/>
          </a:xfrm>
          <a:prstGeom prst="rect">
            <a:avLst/>
          </a:prstGeom>
        </p:spPr>
      </p:pic>
      <p:graphicFrame>
        <p:nvGraphicFramePr>
          <p:cNvPr id="4194304" name="Object 10"/>
          <p:cNvGraphicFramePr>
            <a:graphicFrameLocks noChangeAspect="1"/>
          </p:cNvGraphicFramePr>
          <p:nvPr/>
        </p:nvGraphicFramePr>
        <p:xfrm>
          <a:off x="3832925" y="385444"/>
          <a:ext cx="984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5" imgW="380879" imgH="914590" progId="Excel.Sheet.12">
                  <p:embed/>
                </p:oleObj>
              </mc:Choice>
              <mc:Fallback>
                <p:oleObj name="Worksheet" showAsIcon="1" r:id="rId5" imgW="380879" imgH="914590" progId="Excel.Sheet.12">
                  <p:embed/>
                  <p:pic>
                    <p:nvPicPr>
                      <p:cNvPr id="2097165" name="Object 10"/>
                      <p:cNvPicPr>
                        <a:picLocks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2925" y="385444"/>
                        <a:ext cx="984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TextBox 4"/>
          <p:cNvSpPr txBox="1"/>
          <p:nvPr/>
        </p:nvSpPr>
        <p:spPr>
          <a:xfrm>
            <a:off x="755332" y="1371600"/>
            <a:ext cx="106746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the analysis sheds light on performance patterns, departmental differences, and potential areas for improvement, guiding better management practices and development strategies.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99698" y="612904"/>
            <a:ext cx="8596668" cy="1320800"/>
          </a:xfrm>
        </p:spPr>
        <p:txBody>
          <a:bodyPr/>
          <a:lstStyle/>
          <a:p>
            <a:r>
              <a:rPr lang="en-IN" sz="36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9" name="TextBox 2"/>
          <p:cNvSpPr txBox="1"/>
          <p:nvPr/>
        </p:nvSpPr>
        <p:spPr>
          <a:xfrm>
            <a:off x="677334" y="2057400"/>
            <a:ext cx="6705600" cy="101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Analysis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48610" name="object 15"/>
          <p:cNvSpPr/>
          <p:nvPr/>
        </p:nvSpPr>
        <p:spPr>
          <a:xfrm>
            <a:off x="8229600" y="1447800"/>
            <a:ext cx="457200" cy="49964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object 15"/>
          <p:cNvSpPr/>
          <p:nvPr/>
        </p:nvSpPr>
        <p:spPr>
          <a:xfrm>
            <a:off x="9101137" y="5105400"/>
            <a:ext cx="576263" cy="6096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827866" cy="838200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TextBox 7"/>
          <p:cNvSpPr txBox="1"/>
          <p:nvPr/>
        </p:nvSpPr>
        <p:spPr>
          <a:xfrm>
            <a:off x="2057400" y="1819058"/>
            <a:ext cx="6104020" cy="302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15" name="object 16"/>
          <p:cNvSpPr/>
          <p:nvPr/>
        </p:nvSpPr>
        <p:spPr>
          <a:xfrm>
            <a:off x="11201400" y="55626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739775" y="381001"/>
            <a:ext cx="5584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0" name="TextBox 8"/>
          <p:cNvSpPr txBox="1"/>
          <p:nvPr/>
        </p:nvSpPr>
        <p:spPr>
          <a:xfrm>
            <a:off x="381000" y="1524000"/>
            <a:ext cx="942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IM GOING TO EASE THE PROCESS OF IDENTIFY  THE EMPLOYEES RATING USING  EXCEL, WITH THE HELP OF BELOW MENTIONED TOOLS IN  EXCEL.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TextBox 11"/>
          <p:cNvSpPr txBox="1"/>
          <p:nvPr/>
        </p:nvSpPr>
        <p:spPr>
          <a:xfrm>
            <a:off x="313438" y="3124200"/>
            <a:ext cx="8277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5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60823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6" name="TextBox 6"/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2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6"/>
          <p:cNvSpPr txBox="1">
            <a:spLocks noGrp="1"/>
          </p:cNvSpPr>
          <p:nvPr>
            <p:ph type="title"/>
          </p:nvPr>
        </p:nvSpPr>
        <p:spPr>
          <a:xfrm>
            <a:off x="558165" y="567083"/>
            <a:ext cx="101098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48630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1" name="TextBox 7"/>
          <p:cNvSpPr txBox="1"/>
          <p:nvPr/>
        </p:nvSpPr>
        <p:spPr>
          <a:xfrm>
            <a:off x="2971800" y="1733549"/>
            <a:ext cx="7696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33" name="TextBox 2"/>
          <p:cNvSpPr txBox="1"/>
          <p:nvPr/>
        </p:nvSpPr>
        <p:spPr>
          <a:xfrm>
            <a:off x="755332" y="1175165"/>
            <a:ext cx="102936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organization, about their  performance. This data is used to calculate and analyze the project progress metrics.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Gender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Punctuality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Knowledge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Deadline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Score																		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TextBox 8"/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4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3" name="object 8"/>
          <p:cNvSpPr txBox="1"/>
          <p:nvPr/>
        </p:nvSpPr>
        <p:spPr>
          <a:xfrm>
            <a:off x="739774" y="212725"/>
            <a:ext cx="4365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TextBox 1"/>
          <p:cNvSpPr txBox="1"/>
          <p:nvPr/>
        </p:nvSpPr>
        <p:spPr>
          <a:xfrm>
            <a:off x="739775" y="1447800"/>
            <a:ext cx="86137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354</Words>
  <Application>Microsoft Office PowerPoint</Application>
  <PresentationFormat>Widescreen</PresentationFormat>
  <Paragraphs>82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</vt:lpstr>
      <vt:lpstr>AGENDA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 Vinotha</cp:lastModifiedBy>
  <cp:revision>5</cp:revision>
  <dcterms:created xsi:type="dcterms:W3CDTF">2024-03-29T04:07:22Z</dcterms:created>
  <dcterms:modified xsi:type="dcterms:W3CDTF">2024-08-25T10:44:18Z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6acdb8c52738458b845754bb3e12900c</vt:lpwstr>
  </property>
</Properties>
</file>