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facebook.com/docs/graph-ap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BDT Final Project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Facebook Posts Analysis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Ling Sun 986265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Outputs - Pie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https://www.facebook.com/BillGates/</a:t>
            </a:r>
            <a:endParaRPr sz="12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425" y="1408325"/>
            <a:ext cx="6157926" cy="35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69" y="2091769"/>
            <a:ext cx="1760075" cy="1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Outputs - Bar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0" y="951125"/>
            <a:ext cx="91440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</a:t>
            </a:r>
            <a:r>
              <a:rPr lang="en" sz="1200"/>
              <a:t>https://www.facebook.com/cnn/</a:t>
            </a:r>
            <a:endParaRPr sz="12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75" y="1122638"/>
            <a:ext cx="6400724" cy="384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" y="2387875"/>
            <a:ext cx="1318975" cy="1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Outputs - Table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0" y="951125"/>
            <a:ext cx="91440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https://www.facebook.com/DonaldTrump/</a:t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875" y="1154288"/>
            <a:ext cx="6131873" cy="37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50" y="2165236"/>
            <a:ext cx="1615200" cy="16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057425"/>
            <a:ext cx="3517500" cy="3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#start hadoop</a:t>
            </a:r>
            <a:endParaRPr b="1" sz="14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cd /usr/local/Cellar/hadoop-2.6.5/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sbin/start-dfs.sh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sbin/start-yarn.sh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#start hive metastore</a:t>
            </a:r>
            <a:endParaRPr b="1" sz="14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hive --service metastore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#start Kafka, mysql, spark</a:t>
            </a:r>
            <a:endParaRPr b="1" sz="14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brew service kafka start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……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193150" y="1057425"/>
            <a:ext cx="44223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 run consumer</a:t>
            </a:r>
            <a:endParaRPr b="1" sz="14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spark-submit --jars /usr/local/Cellar/kafka/1.1.0/libexec/libs/spark-streaming-kafka-assembly_2.11-1.6.1.jar /Users/sunling/MUM/BDT/project/BGFacebook/BGConsumer.py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 run producer</a:t>
            </a:r>
            <a:endParaRPr b="1" sz="1400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python /Users/sunling/MUM/BDT/project/BGFacebook/BGProducer.py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8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943101" y="1531825"/>
            <a:ext cx="5257804" cy="2079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Comfortaa"/>
              </a:rPr>
              <a:t>Any Questions?</a:t>
            </a:r>
            <a:br>
              <a:rPr b="0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Comfortaa"/>
              </a:rPr>
            </a:br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Comfortaa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Facebook Posts Analysis - inspirations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a single account,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the most common words used in all of the posts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a single account, how many posts posted each year?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a single account, 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hat are the most commented posts?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What are the most liked posts?</a:t>
            </a:r>
            <a:endParaRPr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mfortaa"/>
              <a:buAutoNum type="arabicPeriod"/>
            </a:pPr>
            <a:r>
              <a:rPr lang="en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Who are my ‘best friends’?</a:t>
            </a:r>
            <a:endParaRPr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…...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Develop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Environment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OS : mac OS high Sierra Version 10.13.4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Hadoop 2.6.5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Apache Spark 2.6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Hive 2.3.1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Python 3.6.4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Kafka 1.1.0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Problems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Failed to install Hadoop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Failed to start namenode server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Failed to start hive metastore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Until last Sunday, I got the dev environment set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Spark didn’t connect with Hive successfully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Don’t know anything about Python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……there will be more to be found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Flow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Using </a:t>
            </a:r>
            <a:r>
              <a:rPr lang="en" sz="1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Facebook Graph API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and Http to request real-time streaming data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Receiving and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parsing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data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Sending data to </a:t>
            </a:r>
            <a:r>
              <a:rPr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Kafka</a:t>
            </a:r>
            <a:endParaRPr sz="16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Using </a:t>
            </a:r>
            <a:r>
              <a:rPr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Spark Streaming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to read data from Kafka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Saving data to </a:t>
            </a:r>
            <a:r>
              <a:rPr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Hive</a:t>
            </a:r>
            <a:endParaRPr sz="16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Using </a:t>
            </a:r>
            <a:r>
              <a:rPr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Spark SQL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to query and analysis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Using </a:t>
            </a:r>
            <a:r>
              <a:rPr lang="en" sz="16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Plotly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to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visualize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data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- Python Libs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080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075775"/>
            <a:ext cx="3933900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450" y="1075775"/>
            <a:ext cx="3847851" cy="38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- Producer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8" y="1231963"/>
            <a:ext cx="7489224" cy="3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- Consumer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75" y="1152475"/>
            <a:ext cx="7186626" cy="3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- Consumer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1152475"/>
            <a:ext cx="8399051" cy="3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