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Corbel"/>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Corbel-bold.fntdata"/><Relationship Id="rId23" Type="http://schemas.openxmlformats.org/officeDocument/2006/relationships/font" Target="fonts/Corbe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orbel-boldItalic.fntdata"/><Relationship Id="rId25" Type="http://schemas.openxmlformats.org/officeDocument/2006/relationships/font" Target="fonts/Corbel-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340e4f6a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26340e4f6a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6340e4f6a_2_1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26340e4f6a_2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340e4f6a_2_1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26340e4f6a_2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6340e4f6a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26340e4f6a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6340e4f6a_2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26340e4f6a_2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6340e4f6a_2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26340e4f6a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6340e4f6a_2_1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26340e4f6a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6340e4f6a_2_1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26340e4f6a_2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6340e4f6a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26340e4f6a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6340e4f6a_2_1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26340e4f6a_2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6340e4f6a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26340e4f6a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6340e4f6a_2_1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26340e4f6a_2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657350" y="3348021"/>
            <a:ext cx="6858000" cy="1231118"/>
          </a:xfrm>
          <a:prstGeom prst="rect">
            <a:avLst/>
          </a:prstGeom>
          <a:noFill/>
          <a:ln>
            <a:noFill/>
          </a:ln>
        </p:spPr>
        <p:txBody>
          <a:bodyPr anchorCtr="0" anchor="t" bIns="34275" lIns="68575" spcFirstLastPara="1" rIns="68575" wrap="square" tIns="34275">
            <a:normAutofit/>
          </a:bodyPr>
          <a:lstStyle>
            <a:lvl1pPr lvl="0" algn="r">
              <a:lnSpc>
                <a:spcPct val="90000"/>
              </a:lnSpc>
              <a:spcBef>
                <a:spcPts val="0"/>
              </a:spcBef>
              <a:spcAft>
                <a:spcPts val="0"/>
              </a:spcAft>
              <a:buClr>
                <a:srgbClr val="E2E2E2"/>
              </a:buClr>
              <a:buSzPts val="7200"/>
              <a:buFont typeface="Corbel"/>
              <a:buNone/>
              <a:defRPr b="0" sz="7200">
                <a:solidFill>
                  <a:srgbClr val="E2E2E2"/>
                </a:solidFill>
                <a:latin typeface="Corbel"/>
                <a:ea typeface="Corbel"/>
                <a:cs typeface="Corbel"/>
                <a:sym typeface="Corbe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657349" y="2770781"/>
            <a:ext cx="6858000" cy="565519"/>
          </a:xfrm>
          <a:prstGeom prst="rect">
            <a:avLst/>
          </a:prstGeom>
          <a:noFill/>
          <a:ln>
            <a:noFill/>
          </a:ln>
        </p:spPr>
        <p:txBody>
          <a:bodyPr anchorCtr="0" anchor="b" bIns="34275" lIns="68575" spcFirstLastPara="1" rIns="68575" wrap="square" tIns="34275">
            <a:normAutofit/>
          </a:bodyPr>
          <a:lstStyle>
            <a:lvl1pPr lvl="0" algn="r">
              <a:lnSpc>
                <a:spcPct val="90000"/>
              </a:lnSpc>
              <a:spcBef>
                <a:spcPts val="800"/>
              </a:spcBef>
              <a:spcAft>
                <a:spcPts val="0"/>
              </a:spcAft>
              <a:buClr>
                <a:schemeClr val="lt2"/>
              </a:buClr>
              <a:buSzPts val="2400"/>
              <a:buNone/>
              <a:defRPr b="0" sz="2400">
                <a:solidFill>
                  <a:schemeClr val="lt2"/>
                </a:solidFill>
                <a:latin typeface="Corbel"/>
                <a:ea typeface="Corbel"/>
                <a:cs typeface="Corbel"/>
                <a:sym typeface="Corbel"/>
              </a:defRPr>
            </a:lvl1pPr>
            <a:lvl2pPr lvl="1" algn="ctr">
              <a:lnSpc>
                <a:spcPct val="90000"/>
              </a:lnSpc>
              <a:spcBef>
                <a:spcPts val="400"/>
              </a:spcBef>
              <a:spcAft>
                <a:spcPts val="0"/>
              </a:spcAft>
              <a:buClr>
                <a:srgbClr val="EDEDED"/>
              </a:buClr>
              <a:buSzPts val="1500"/>
              <a:buNone/>
              <a:defRPr sz="1500"/>
            </a:lvl2pPr>
            <a:lvl3pPr lvl="2" algn="ctr">
              <a:lnSpc>
                <a:spcPct val="90000"/>
              </a:lnSpc>
              <a:spcBef>
                <a:spcPts val="400"/>
              </a:spcBef>
              <a:spcAft>
                <a:spcPts val="0"/>
              </a:spcAft>
              <a:buClr>
                <a:srgbClr val="EDEDED"/>
              </a:buClr>
              <a:buSzPts val="1400"/>
              <a:buNone/>
              <a:defRPr sz="1400"/>
            </a:lvl3pPr>
            <a:lvl4pPr lvl="3" algn="ctr">
              <a:lnSpc>
                <a:spcPct val="90000"/>
              </a:lnSpc>
              <a:spcBef>
                <a:spcPts val="400"/>
              </a:spcBef>
              <a:spcAft>
                <a:spcPts val="0"/>
              </a:spcAft>
              <a:buClr>
                <a:srgbClr val="EDEDED"/>
              </a:buClr>
              <a:buSzPts val="1200"/>
              <a:buNone/>
              <a:defRPr sz="1200"/>
            </a:lvl4pPr>
            <a:lvl5pPr lvl="4" algn="ctr">
              <a:lnSpc>
                <a:spcPct val="90000"/>
              </a:lnSpc>
              <a:spcBef>
                <a:spcPts val="400"/>
              </a:spcBef>
              <a:spcAft>
                <a:spcPts val="0"/>
              </a:spcAft>
              <a:buClr>
                <a:srgbClr val="EDEDED"/>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ctrTitle"/>
          </p:nvPr>
        </p:nvSpPr>
        <p:spPr>
          <a:xfrm>
            <a:off x="640899" y="3348021"/>
            <a:ext cx="6858000" cy="1231118"/>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E2E2E2"/>
              </a:buClr>
              <a:buSzPts val="7200"/>
              <a:buFont typeface="Corbel"/>
              <a:buNone/>
              <a:defRPr b="0" sz="7200">
                <a:solidFill>
                  <a:srgbClr val="E2E2E2"/>
                </a:solidFill>
                <a:latin typeface="Corbel"/>
                <a:ea typeface="Corbel"/>
                <a:cs typeface="Corbel"/>
                <a:sym typeface="Corbe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7"/>
          <p:cNvSpPr txBox="1"/>
          <p:nvPr>
            <p:ph idx="1" type="subTitle"/>
          </p:nvPr>
        </p:nvSpPr>
        <p:spPr>
          <a:xfrm>
            <a:off x="640899" y="2770256"/>
            <a:ext cx="6858000" cy="565519"/>
          </a:xfrm>
          <a:prstGeom prst="rect">
            <a:avLst/>
          </a:prstGeom>
          <a:noFill/>
          <a:ln>
            <a:noFill/>
          </a:ln>
        </p:spPr>
        <p:txBody>
          <a:bodyPr anchorCtr="0" anchor="b" bIns="34275" lIns="68575" spcFirstLastPara="1" rIns="68575" wrap="square" tIns="34275">
            <a:normAutofit/>
          </a:bodyPr>
          <a:lstStyle>
            <a:lvl1pPr lvl="0" algn="l">
              <a:lnSpc>
                <a:spcPct val="90000"/>
              </a:lnSpc>
              <a:spcBef>
                <a:spcPts val="800"/>
              </a:spcBef>
              <a:spcAft>
                <a:spcPts val="0"/>
              </a:spcAft>
              <a:buClr>
                <a:schemeClr val="lt2"/>
              </a:buClr>
              <a:buSzPts val="2400"/>
              <a:buNone/>
              <a:defRPr b="0" sz="2400">
                <a:solidFill>
                  <a:schemeClr val="lt2"/>
                </a:solidFill>
                <a:latin typeface="Corbel"/>
                <a:ea typeface="Corbel"/>
                <a:cs typeface="Corbel"/>
                <a:sym typeface="Corbel"/>
              </a:defRPr>
            </a:lvl1pPr>
            <a:lvl2pPr lvl="1" algn="ctr">
              <a:lnSpc>
                <a:spcPct val="90000"/>
              </a:lnSpc>
              <a:spcBef>
                <a:spcPts val="400"/>
              </a:spcBef>
              <a:spcAft>
                <a:spcPts val="0"/>
              </a:spcAft>
              <a:buClr>
                <a:srgbClr val="EDEDED"/>
              </a:buClr>
              <a:buSzPts val="1500"/>
              <a:buNone/>
              <a:defRPr sz="1500"/>
            </a:lvl2pPr>
            <a:lvl3pPr lvl="2" algn="ctr">
              <a:lnSpc>
                <a:spcPct val="90000"/>
              </a:lnSpc>
              <a:spcBef>
                <a:spcPts val="400"/>
              </a:spcBef>
              <a:spcAft>
                <a:spcPts val="0"/>
              </a:spcAft>
              <a:buClr>
                <a:srgbClr val="EDEDED"/>
              </a:buClr>
              <a:buSzPts val="1400"/>
              <a:buNone/>
              <a:defRPr sz="1400"/>
            </a:lvl3pPr>
            <a:lvl4pPr lvl="3" algn="ctr">
              <a:lnSpc>
                <a:spcPct val="90000"/>
              </a:lnSpc>
              <a:spcBef>
                <a:spcPts val="400"/>
              </a:spcBef>
              <a:spcAft>
                <a:spcPts val="0"/>
              </a:spcAft>
              <a:buClr>
                <a:srgbClr val="EDEDED"/>
              </a:buClr>
              <a:buSzPts val="1200"/>
              <a:buNone/>
              <a:defRPr sz="1200"/>
            </a:lvl4pPr>
            <a:lvl5pPr lvl="4" algn="ctr">
              <a:lnSpc>
                <a:spcPct val="90000"/>
              </a:lnSpc>
              <a:spcBef>
                <a:spcPts val="400"/>
              </a:spcBef>
              <a:spcAft>
                <a:spcPts val="0"/>
              </a:spcAft>
              <a:buClr>
                <a:srgbClr val="EDEDED"/>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76" name="Google Shape;76;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8"/>
          <p:cNvSpPr txBox="1"/>
          <p:nvPr>
            <p:ph idx="1" type="body"/>
          </p:nvPr>
        </p:nvSpPr>
        <p:spPr>
          <a:xfrm>
            <a:off x="840000" y="1369219"/>
            <a:ext cx="3768912"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2" name="Google Shape;82;p18"/>
          <p:cNvSpPr txBox="1"/>
          <p:nvPr>
            <p:ph idx="2" type="body"/>
          </p:nvPr>
        </p:nvSpPr>
        <p:spPr>
          <a:xfrm>
            <a:off x="4739880" y="1369219"/>
            <a:ext cx="377547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body"/>
          </p:nvPr>
        </p:nvSpPr>
        <p:spPr>
          <a:xfrm>
            <a:off x="840000" y="1260872"/>
            <a:ext cx="3768912"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89" name="Google Shape;89;p19"/>
          <p:cNvSpPr txBox="1"/>
          <p:nvPr>
            <p:ph idx="2" type="body"/>
          </p:nvPr>
        </p:nvSpPr>
        <p:spPr>
          <a:xfrm>
            <a:off x="840000" y="1878806"/>
            <a:ext cx="3768912"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0" name="Google Shape;90;p19"/>
          <p:cNvSpPr txBox="1"/>
          <p:nvPr>
            <p:ph idx="3" type="body"/>
          </p:nvPr>
        </p:nvSpPr>
        <p:spPr>
          <a:xfrm>
            <a:off x="4739880" y="1260872"/>
            <a:ext cx="377666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1" name="Google Shape;91;p19"/>
          <p:cNvSpPr txBox="1"/>
          <p:nvPr>
            <p:ph idx="4" type="body"/>
          </p:nvPr>
        </p:nvSpPr>
        <p:spPr>
          <a:xfrm>
            <a:off x="4739880" y="1878806"/>
            <a:ext cx="377666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2" name="Google Shape;102;p21"/>
          <p:cNvSpPr txBox="1"/>
          <p:nvPr>
            <p:ph idx="2" type="body"/>
          </p:nvPr>
        </p:nvSpPr>
        <p:spPr>
          <a:xfrm>
            <a:off x="840000" y="1543050"/>
            <a:ext cx="2739019"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840000" y="1543050"/>
            <a:ext cx="2739019"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3" name="Shape 113"/>
        <p:cNvGrpSpPr/>
        <p:nvPr/>
      </p:nvGrpSpPr>
      <p:grpSpPr>
        <a:xfrm>
          <a:off x="0" y="0"/>
          <a:ext cx="0" cy="0"/>
          <a:chOff x="0" y="0"/>
          <a:chExt cx="0" cy="0"/>
        </a:xfrm>
      </p:grpSpPr>
      <p:sp>
        <p:nvSpPr>
          <p:cNvPr id="114" name="Google Shape;114;p23"/>
          <p:cNvSpPr txBox="1"/>
          <p:nvPr>
            <p:ph type="title"/>
          </p:nvPr>
        </p:nvSpPr>
        <p:spPr>
          <a:xfrm>
            <a:off x="629841" y="3275370"/>
            <a:ext cx="7886700" cy="61451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p:nvPr>
            <p:ph idx="2" type="pic"/>
          </p:nvPr>
        </p:nvSpPr>
        <p:spPr>
          <a:xfrm>
            <a:off x="629841" y="740569"/>
            <a:ext cx="7886700" cy="2534801"/>
          </a:xfrm>
          <a:prstGeom prst="rect">
            <a:avLst/>
          </a:prstGeom>
          <a:noFill/>
          <a:ln>
            <a:noFill/>
          </a:ln>
        </p:spPr>
      </p:sp>
      <p:sp>
        <p:nvSpPr>
          <p:cNvPr id="116" name="Google Shape;116;p23"/>
          <p:cNvSpPr txBox="1"/>
          <p:nvPr>
            <p:ph idx="1" type="body"/>
          </p:nvPr>
        </p:nvSpPr>
        <p:spPr>
          <a:xfrm>
            <a:off x="629841" y="3889887"/>
            <a:ext cx="7885509" cy="51185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200"/>
              <a:buNone/>
              <a:defRPr sz="1200">
                <a:solidFill>
                  <a:schemeClr val="lt2"/>
                </a:solidFill>
              </a:defRPr>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7" name="Google Shape;117;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0" name="Shape 120"/>
        <p:cNvGrpSpPr/>
        <p:nvPr/>
      </p:nvGrpSpPr>
      <p:grpSpPr>
        <a:xfrm>
          <a:off x="0" y="0"/>
          <a:ext cx="0" cy="0"/>
          <a:chOff x="0" y="0"/>
          <a:chExt cx="0" cy="0"/>
        </a:xfrm>
      </p:grpSpPr>
      <p:sp>
        <p:nvSpPr>
          <p:cNvPr id="121" name="Google Shape;121;p24"/>
          <p:cNvSpPr txBox="1"/>
          <p:nvPr>
            <p:ph type="title"/>
          </p:nvPr>
        </p:nvSpPr>
        <p:spPr>
          <a:xfrm>
            <a:off x="629841" y="273844"/>
            <a:ext cx="7886700" cy="2650758"/>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2400"/>
              <a:buFont typeface="Corbe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a:off x="629841" y="3367049"/>
            <a:ext cx="7885509" cy="112637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3" name="Google Shape;123;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6" name="Shape 126"/>
        <p:cNvGrpSpPr/>
        <p:nvPr/>
      </p:nvGrpSpPr>
      <p:grpSpPr>
        <a:xfrm>
          <a:off x="0" y="0"/>
          <a:ext cx="0" cy="0"/>
          <a:chOff x="0" y="0"/>
          <a:chExt cx="0" cy="0"/>
        </a:xfrm>
      </p:grpSpPr>
      <p:sp>
        <p:nvSpPr>
          <p:cNvPr id="127" name="Google Shape;127;p25"/>
          <p:cNvSpPr txBox="1"/>
          <p:nvPr>
            <p:ph type="title"/>
          </p:nvPr>
        </p:nvSpPr>
        <p:spPr>
          <a:xfrm>
            <a:off x="1084659" y="273844"/>
            <a:ext cx="6977064" cy="2244678"/>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3300"/>
              <a:buFont typeface="Corbel"/>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5"/>
          <p:cNvSpPr txBox="1"/>
          <p:nvPr>
            <p:ph idx="1" type="body"/>
          </p:nvPr>
        </p:nvSpPr>
        <p:spPr>
          <a:xfrm>
            <a:off x="1290483" y="2524168"/>
            <a:ext cx="6564224" cy="411726"/>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9" name="Google Shape;129;p25"/>
          <p:cNvSpPr txBox="1"/>
          <p:nvPr>
            <p:ph idx="2" type="body"/>
          </p:nvPr>
        </p:nvSpPr>
        <p:spPr>
          <a:xfrm>
            <a:off x="628650" y="3376297"/>
            <a:ext cx="7884318" cy="1117122"/>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0" name="Google Shape;130;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33" name="Google Shape;133;p25"/>
          <p:cNvSpPr txBox="1"/>
          <p:nvPr/>
        </p:nvSpPr>
        <p:spPr>
          <a:xfrm>
            <a:off x="833283" y="59011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orbel"/>
              <a:buNone/>
            </a:pPr>
            <a:r>
              <a:rPr b="0" i="0" lang="en-GB" sz="6000" u="none" cap="none" strike="noStrike">
                <a:solidFill>
                  <a:schemeClr val="lt1"/>
                </a:solidFill>
                <a:latin typeface="Corbel"/>
                <a:ea typeface="Corbel"/>
                <a:cs typeface="Corbel"/>
                <a:sym typeface="Corbel"/>
              </a:rPr>
              <a:t>“</a:t>
            </a:r>
            <a:endParaRPr sz="1100"/>
          </a:p>
        </p:txBody>
      </p:sp>
      <p:sp>
        <p:nvSpPr>
          <p:cNvPr id="134" name="Google Shape;134;p25"/>
          <p:cNvSpPr txBox="1"/>
          <p:nvPr/>
        </p:nvSpPr>
        <p:spPr>
          <a:xfrm>
            <a:off x="7828359"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orbel"/>
              <a:buNone/>
            </a:pPr>
            <a:r>
              <a:rPr b="0" i="0" lang="en-GB" sz="6000" u="none" cap="none" strike="noStrike">
                <a:solidFill>
                  <a:schemeClr val="lt1"/>
                </a:solidFill>
                <a:latin typeface="Corbel"/>
                <a:ea typeface="Corbel"/>
                <a:cs typeface="Corbel"/>
                <a:sym typeface="Corbel"/>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5" name="Shape 135"/>
        <p:cNvGrpSpPr/>
        <p:nvPr/>
      </p:nvGrpSpPr>
      <p:grpSpPr>
        <a:xfrm>
          <a:off x="0" y="0"/>
          <a:ext cx="0" cy="0"/>
          <a:chOff x="0" y="0"/>
          <a:chExt cx="0" cy="0"/>
        </a:xfrm>
      </p:grpSpPr>
      <p:sp>
        <p:nvSpPr>
          <p:cNvPr id="136" name="Google Shape;136;p26"/>
          <p:cNvSpPr txBox="1"/>
          <p:nvPr>
            <p:ph type="title"/>
          </p:nvPr>
        </p:nvSpPr>
        <p:spPr>
          <a:xfrm>
            <a:off x="629841" y="1745225"/>
            <a:ext cx="7886700" cy="188387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EDEDED"/>
              </a:buClr>
              <a:buSzPts val="4100"/>
              <a:buFont typeface="Corbel"/>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6"/>
          <p:cNvSpPr txBox="1"/>
          <p:nvPr>
            <p:ph idx="1" type="body"/>
          </p:nvPr>
        </p:nvSpPr>
        <p:spPr>
          <a:xfrm>
            <a:off x="629841" y="3637936"/>
            <a:ext cx="7885509" cy="85548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200"/>
              <a:buNone/>
              <a:defRPr sz="1200"/>
            </a:lvl1pPr>
            <a:lvl2pPr indent="-228600" lvl="1" marL="914400" algn="l">
              <a:lnSpc>
                <a:spcPct val="90000"/>
              </a:lnSpc>
              <a:spcBef>
                <a:spcPts val="400"/>
              </a:spcBef>
              <a:spcAft>
                <a:spcPts val="0"/>
              </a:spcAft>
              <a:buClr>
                <a:srgbClr val="EDEDED"/>
              </a:buClr>
              <a:buSzPts val="1100"/>
              <a:buNone/>
              <a:defRPr sz="1100"/>
            </a:lvl2pPr>
            <a:lvl3pPr indent="-228600" lvl="2" marL="1371600" algn="l">
              <a:lnSpc>
                <a:spcPct val="90000"/>
              </a:lnSpc>
              <a:spcBef>
                <a:spcPts val="400"/>
              </a:spcBef>
              <a:spcAft>
                <a:spcPts val="0"/>
              </a:spcAft>
              <a:buClr>
                <a:srgbClr val="EDEDED"/>
              </a:buClr>
              <a:buSzPts val="900"/>
              <a:buNone/>
              <a:defRPr sz="900"/>
            </a:lvl3pPr>
            <a:lvl4pPr indent="-228600" lvl="3" marL="1828800" algn="l">
              <a:lnSpc>
                <a:spcPct val="90000"/>
              </a:lnSpc>
              <a:spcBef>
                <a:spcPts val="400"/>
              </a:spcBef>
              <a:spcAft>
                <a:spcPts val="0"/>
              </a:spcAft>
              <a:buClr>
                <a:srgbClr val="EDEDED"/>
              </a:buClr>
              <a:buSzPts val="800"/>
              <a:buNone/>
              <a:defRPr sz="800"/>
            </a:lvl4pPr>
            <a:lvl5pPr indent="-228600" lvl="4" marL="2286000" algn="l">
              <a:lnSpc>
                <a:spcPct val="90000"/>
              </a:lnSpc>
              <a:spcBef>
                <a:spcPts val="400"/>
              </a:spcBef>
              <a:spcAft>
                <a:spcPts val="0"/>
              </a:spcAft>
              <a:buClr>
                <a:srgbClr val="EDEDED"/>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8" name="Google Shape;138;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27"/>
          <p:cNvSpPr txBox="1"/>
          <p:nvPr>
            <p:ph idx="1" type="body"/>
          </p:nvPr>
        </p:nvSpPr>
        <p:spPr>
          <a:xfrm>
            <a:off x="1002961" y="1414463"/>
            <a:ext cx="2210150"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44" name="Google Shape;144;p27"/>
          <p:cNvSpPr txBox="1"/>
          <p:nvPr>
            <p:ph idx="2" type="body"/>
          </p:nvPr>
        </p:nvSpPr>
        <p:spPr>
          <a:xfrm>
            <a:off x="1017599" y="1928813"/>
            <a:ext cx="2195513"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5" name="Google Shape;145;p27"/>
          <p:cNvSpPr txBox="1"/>
          <p:nvPr>
            <p:ph idx="3" type="body"/>
          </p:nvPr>
        </p:nvSpPr>
        <p:spPr>
          <a:xfrm>
            <a:off x="3440996" y="1414463"/>
            <a:ext cx="2202181"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6" name="Google Shape;146;p27"/>
          <p:cNvSpPr txBox="1"/>
          <p:nvPr>
            <p:ph idx="4" type="body"/>
          </p:nvPr>
        </p:nvSpPr>
        <p:spPr>
          <a:xfrm>
            <a:off x="3433081" y="1928813"/>
            <a:ext cx="2210096"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7" name="Google Shape;147;p27"/>
          <p:cNvSpPr txBox="1"/>
          <p:nvPr>
            <p:ph idx="5" type="body"/>
          </p:nvPr>
        </p:nvSpPr>
        <p:spPr>
          <a:xfrm>
            <a:off x="5871776" y="1414463"/>
            <a:ext cx="2199085"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b="0" sz="1800">
                <a:solidFill>
                  <a:schemeClr val="lt2"/>
                </a:solidFill>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8" name="Google Shape;148;p27"/>
          <p:cNvSpPr txBox="1"/>
          <p:nvPr>
            <p:ph idx="6" type="body"/>
          </p:nvPr>
        </p:nvSpPr>
        <p:spPr>
          <a:xfrm>
            <a:off x="5871776" y="1928813"/>
            <a:ext cx="2199085" cy="2692003"/>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49" name="Google Shape;14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52" name="Shape 152"/>
        <p:cNvGrpSpPr/>
        <p:nvPr/>
      </p:nvGrpSpPr>
      <p:grpSpPr>
        <a:xfrm>
          <a:off x="0" y="0"/>
          <a:ext cx="0" cy="0"/>
          <a:chOff x="0" y="0"/>
          <a:chExt cx="0" cy="0"/>
        </a:xfrm>
      </p:grpSpPr>
      <p:sp>
        <p:nvSpPr>
          <p:cNvPr id="153" name="Google Shape;153;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4" name="Google Shape;154;p28"/>
          <p:cNvSpPr txBox="1"/>
          <p:nvPr>
            <p:ph idx="1" type="body"/>
          </p:nvPr>
        </p:nvSpPr>
        <p:spPr>
          <a:xfrm>
            <a:off x="999064" y="3223127"/>
            <a:ext cx="2205038"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5" name="Google Shape;155;p28"/>
          <p:cNvSpPr/>
          <p:nvPr>
            <p:ph idx="2" type="pic"/>
          </p:nvPr>
        </p:nvSpPr>
        <p:spPr>
          <a:xfrm>
            <a:off x="999064" y="1692265"/>
            <a:ext cx="2205038"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56" name="Google Shape;156;p28"/>
          <p:cNvSpPr txBox="1"/>
          <p:nvPr>
            <p:ph idx="3" type="body"/>
          </p:nvPr>
        </p:nvSpPr>
        <p:spPr>
          <a:xfrm>
            <a:off x="999064" y="3655324"/>
            <a:ext cx="2205038"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7" name="Google Shape;157;p28"/>
          <p:cNvSpPr txBox="1"/>
          <p:nvPr>
            <p:ph idx="4" type="body"/>
          </p:nvPr>
        </p:nvSpPr>
        <p:spPr>
          <a:xfrm>
            <a:off x="3426748" y="3223127"/>
            <a:ext cx="2197894"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8" name="Google Shape;158;p28"/>
          <p:cNvSpPr/>
          <p:nvPr>
            <p:ph idx="5" type="pic"/>
          </p:nvPr>
        </p:nvSpPr>
        <p:spPr>
          <a:xfrm>
            <a:off x="3426747" y="1692265"/>
            <a:ext cx="2197894"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59" name="Google Shape;159;p28"/>
          <p:cNvSpPr txBox="1"/>
          <p:nvPr>
            <p:ph idx="6" type="body"/>
          </p:nvPr>
        </p:nvSpPr>
        <p:spPr>
          <a:xfrm>
            <a:off x="3425733" y="3655323"/>
            <a:ext cx="2200805"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0" name="Google Shape;160;p28"/>
          <p:cNvSpPr txBox="1"/>
          <p:nvPr>
            <p:ph idx="7" type="body"/>
          </p:nvPr>
        </p:nvSpPr>
        <p:spPr>
          <a:xfrm>
            <a:off x="5853241" y="3223127"/>
            <a:ext cx="2199085" cy="432197"/>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EDEDED"/>
              </a:buClr>
              <a:buSzPts val="1800"/>
              <a:buNone/>
              <a:defRPr b="0" sz="1800">
                <a:solidFill>
                  <a:srgbClr val="EDEDED"/>
                </a:solidFill>
              </a:defRPr>
            </a:lvl1pPr>
            <a:lvl2pPr indent="-228600" lvl="1" marL="914400" algn="l">
              <a:lnSpc>
                <a:spcPct val="90000"/>
              </a:lnSpc>
              <a:spcBef>
                <a:spcPts val="400"/>
              </a:spcBef>
              <a:spcAft>
                <a:spcPts val="0"/>
              </a:spcAft>
              <a:buClr>
                <a:srgbClr val="EDEDED"/>
              </a:buClr>
              <a:buSzPts val="1500"/>
              <a:buNone/>
              <a:defRPr b="1" sz="1500"/>
            </a:lvl2pPr>
            <a:lvl3pPr indent="-228600" lvl="2" marL="1371600" algn="l">
              <a:lnSpc>
                <a:spcPct val="90000"/>
              </a:lnSpc>
              <a:spcBef>
                <a:spcPts val="400"/>
              </a:spcBef>
              <a:spcAft>
                <a:spcPts val="0"/>
              </a:spcAft>
              <a:buClr>
                <a:srgbClr val="EDEDED"/>
              </a:buClr>
              <a:buSzPts val="1400"/>
              <a:buNone/>
              <a:defRPr b="1" sz="1400"/>
            </a:lvl3pPr>
            <a:lvl4pPr indent="-228600" lvl="3" marL="1828800" algn="l">
              <a:lnSpc>
                <a:spcPct val="90000"/>
              </a:lnSpc>
              <a:spcBef>
                <a:spcPts val="400"/>
              </a:spcBef>
              <a:spcAft>
                <a:spcPts val="0"/>
              </a:spcAft>
              <a:buClr>
                <a:srgbClr val="EDEDED"/>
              </a:buClr>
              <a:buSzPts val="1200"/>
              <a:buNone/>
              <a:defRPr b="1" sz="1200"/>
            </a:lvl4pPr>
            <a:lvl5pPr indent="-228600" lvl="4" marL="2286000" algn="l">
              <a:lnSpc>
                <a:spcPct val="90000"/>
              </a:lnSpc>
              <a:spcBef>
                <a:spcPts val="400"/>
              </a:spcBef>
              <a:spcAft>
                <a:spcPts val="0"/>
              </a:spcAft>
              <a:buClr>
                <a:srgbClr val="EDEDED"/>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1" name="Google Shape;161;p28"/>
          <p:cNvSpPr/>
          <p:nvPr>
            <p:ph idx="8" type="pic"/>
          </p:nvPr>
        </p:nvSpPr>
        <p:spPr>
          <a:xfrm>
            <a:off x="5853241" y="1692265"/>
            <a:ext cx="2199085"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62" name="Google Shape;162;p28"/>
          <p:cNvSpPr txBox="1"/>
          <p:nvPr>
            <p:ph idx="9" type="body"/>
          </p:nvPr>
        </p:nvSpPr>
        <p:spPr>
          <a:xfrm>
            <a:off x="5853148" y="3655321"/>
            <a:ext cx="2201998" cy="49439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EDEDED"/>
              </a:buClr>
              <a:buSzPts val="1100"/>
              <a:buNone/>
              <a:defRPr sz="1100"/>
            </a:lvl1pPr>
            <a:lvl2pPr indent="-228600" lvl="1" marL="914400" algn="l">
              <a:lnSpc>
                <a:spcPct val="90000"/>
              </a:lnSpc>
              <a:spcBef>
                <a:spcPts val="400"/>
              </a:spcBef>
              <a:spcAft>
                <a:spcPts val="0"/>
              </a:spcAft>
              <a:buClr>
                <a:srgbClr val="EDEDED"/>
              </a:buClr>
              <a:buSzPts val="900"/>
              <a:buNone/>
              <a:defRPr sz="900"/>
            </a:lvl2pPr>
            <a:lvl3pPr indent="-228600" lvl="2" marL="1371600" algn="l">
              <a:lnSpc>
                <a:spcPct val="90000"/>
              </a:lnSpc>
              <a:spcBef>
                <a:spcPts val="400"/>
              </a:spcBef>
              <a:spcAft>
                <a:spcPts val="0"/>
              </a:spcAft>
              <a:buClr>
                <a:srgbClr val="EDEDED"/>
              </a:buClr>
              <a:buSzPts val="800"/>
              <a:buNone/>
              <a:defRPr sz="800"/>
            </a:lvl3pPr>
            <a:lvl4pPr indent="-228600" lvl="3" marL="1828800" algn="l">
              <a:lnSpc>
                <a:spcPct val="90000"/>
              </a:lnSpc>
              <a:spcBef>
                <a:spcPts val="400"/>
              </a:spcBef>
              <a:spcAft>
                <a:spcPts val="0"/>
              </a:spcAft>
              <a:buClr>
                <a:srgbClr val="EDEDED"/>
              </a:buClr>
              <a:buSzPts val="700"/>
              <a:buNone/>
              <a:defRPr sz="700"/>
            </a:lvl4pPr>
            <a:lvl5pPr indent="-228600" lvl="4" marL="2286000" algn="l">
              <a:lnSpc>
                <a:spcPct val="90000"/>
              </a:lnSpc>
              <a:spcBef>
                <a:spcPts val="400"/>
              </a:spcBef>
              <a:spcAft>
                <a:spcPts val="0"/>
              </a:spcAft>
              <a:buClr>
                <a:srgbClr val="EDEDED"/>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3" name="Google Shape;163;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8" name="Google Shape;168;p29"/>
          <p:cNvSpPr txBox="1"/>
          <p:nvPr>
            <p:ph idx="1" type="body"/>
          </p:nvPr>
        </p:nvSpPr>
        <p:spPr>
          <a:xfrm rot="5400000">
            <a:off x="3045923" y="-836704"/>
            <a:ext cx="3263504" cy="76753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69" name="Google Shape;169;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30"/>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EDEDED"/>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4" name="Google Shape;174;p30"/>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EDEDED"/>
              </a:buClr>
              <a:buSzPts val="1400"/>
              <a:buChar char="•"/>
              <a:defRPr/>
            </a:lvl1pPr>
            <a:lvl2pPr indent="-317500" lvl="1" marL="914400" algn="l">
              <a:lnSpc>
                <a:spcPct val="90000"/>
              </a:lnSpc>
              <a:spcBef>
                <a:spcPts val="400"/>
              </a:spcBef>
              <a:spcAft>
                <a:spcPts val="0"/>
              </a:spcAft>
              <a:buClr>
                <a:srgbClr val="EDEDED"/>
              </a:buClr>
              <a:buSzPts val="1400"/>
              <a:buChar char="•"/>
              <a:defRPr/>
            </a:lvl2pPr>
            <a:lvl3pPr indent="-317500" lvl="2" marL="1371600" algn="l">
              <a:lnSpc>
                <a:spcPct val="90000"/>
              </a:lnSpc>
              <a:spcBef>
                <a:spcPts val="400"/>
              </a:spcBef>
              <a:spcAft>
                <a:spcPts val="0"/>
              </a:spcAft>
              <a:buClr>
                <a:srgbClr val="EDEDED"/>
              </a:buClr>
              <a:buSzPts val="1400"/>
              <a:buChar char="•"/>
              <a:defRPr/>
            </a:lvl3pPr>
            <a:lvl4pPr indent="-317500" lvl="3" marL="1828800" algn="l">
              <a:lnSpc>
                <a:spcPct val="90000"/>
              </a:lnSpc>
              <a:spcBef>
                <a:spcPts val="400"/>
              </a:spcBef>
              <a:spcAft>
                <a:spcPts val="0"/>
              </a:spcAft>
              <a:buClr>
                <a:srgbClr val="EDEDED"/>
              </a:buClr>
              <a:buSzPts val="1400"/>
              <a:buChar char="•"/>
              <a:defRPr/>
            </a:lvl4pPr>
            <a:lvl5pPr indent="-317500" lvl="4" marL="2286000" algn="l">
              <a:lnSpc>
                <a:spcPct val="90000"/>
              </a:lnSpc>
              <a:spcBef>
                <a:spcPts val="400"/>
              </a:spcBef>
              <a:spcAft>
                <a:spcPts val="0"/>
              </a:spcAft>
              <a:buClr>
                <a:srgbClr val="EDEDED"/>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5" name="Google Shape;175;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1.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EDEDED"/>
              </a:buClr>
              <a:buSzPts val="4100"/>
              <a:buFont typeface="Corbel"/>
              <a:buNone/>
              <a:defRPr b="0" i="0" sz="4100" u="none" cap="none" strike="noStrike">
                <a:solidFill>
                  <a:srgbClr val="EDEDED"/>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EDEDED"/>
              </a:buClr>
              <a:buSzPts val="2100"/>
              <a:buFont typeface="Arial"/>
              <a:buChar char="•"/>
              <a:defRPr b="0" i="0" sz="2100" u="none" cap="none" strike="noStrike">
                <a:solidFill>
                  <a:srgbClr val="EDEDED"/>
                </a:solidFill>
                <a:latin typeface="Corbel"/>
                <a:ea typeface="Corbel"/>
                <a:cs typeface="Corbel"/>
                <a:sym typeface="Corbel"/>
              </a:defRPr>
            </a:lvl1pPr>
            <a:lvl2pPr indent="-342900" lvl="1" marL="914400" marR="0" rtl="0" algn="l">
              <a:lnSpc>
                <a:spcPct val="90000"/>
              </a:lnSpc>
              <a:spcBef>
                <a:spcPts val="4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2pPr>
            <a:lvl3pPr indent="-323850" lvl="2" marL="1371600" marR="0" rtl="0" algn="l">
              <a:lnSpc>
                <a:spcPct val="90000"/>
              </a:lnSpc>
              <a:spcBef>
                <a:spcPts val="400"/>
              </a:spcBef>
              <a:spcAft>
                <a:spcPts val="0"/>
              </a:spcAft>
              <a:buClr>
                <a:srgbClr val="EDEDED"/>
              </a:buClr>
              <a:buSzPts val="1500"/>
              <a:buFont typeface="Arial"/>
              <a:buChar char="•"/>
              <a:defRPr b="0" i="0" sz="1500" u="none" cap="none" strike="noStrike">
                <a:solidFill>
                  <a:srgbClr val="EDEDED"/>
                </a:solidFill>
                <a:latin typeface="Corbel"/>
                <a:ea typeface="Corbel"/>
                <a:cs typeface="Corbel"/>
                <a:sym typeface="Corbel"/>
              </a:defRPr>
            </a:lvl3pPr>
            <a:lvl4pPr indent="-317500" lvl="3" marL="1828800" marR="0" rtl="0" algn="l">
              <a:lnSpc>
                <a:spcPct val="90000"/>
              </a:lnSpc>
              <a:spcBef>
                <a:spcPts val="400"/>
              </a:spcBef>
              <a:spcAft>
                <a:spcPts val="0"/>
              </a:spcAft>
              <a:buClr>
                <a:srgbClr val="EDEDED"/>
              </a:buClr>
              <a:buSzPts val="1400"/>
              <a:buFont typeface="Arial"/>
              <a:buChar char="•"/>
              <a:defRPr b="0" i="0" sz="1400" u="none" cap="none" strike="noStrike">
                <a:solidFill>
                  <a:srgbClr val="EDEDED"/>
                </a:solidFill>
                <a:latin typeface="Corbel"/>
                <a:ea typeface="Corbel"/>
                <a:cs typeface="Corbel"/>
                <a:sym typeface="Corbel"/>
              </a:defRPr>
            </a:lvl4pPr>
            <a:lvl5pPr indent="-317500" lvl="4" marL="2286000" marR="0" rtl="0" algn="l">
              <a:lnSpc>
                <a:spcPct val="90000"/>
              </a:lnSpc>
              <a:spcBef>
                <a:spcPts val="400"/>
              </a:spcBef>
              <a:spcAft>
                <a:spcPts val="0"/>
              </a:spcAft>
              <a:buClr>
                <a:srgbClr val="EDEDED"/>
              </a:buClr>
              <a:buSzPts val="1400"/>
              <a:buFont typeface="Arial"/>
              <a:buChar char="•"/>
              <a:defRPr b="0" i="0" sz="1400" u="none" cap="none" strike="noStrike">
                <a:solidFill>
                  <a:srgbClr val="EDEDED"/>
                </a:solidFill>
                <a:latin typeface="Corbel"/>
                <a:ea typeface="Corbel"/>
                <a:cs typeface="Corbel"/>
                <a:sym typeface="Corbe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EDEDED"/>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EDEDED"/>
                </a:solidFill>
                <a:latin typeface="Corbel"/>
                <a:ea typeface="Corbel"/>
                <a:cs typeface="Corbel"/>
                <a:sym typeface="Corbel"/>
              </a:defRPr>
            </a:lvl1pPr>
            <a:lvl2pPr lvl="1"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2pPr>
            <a:lvl3pPr lvl="2"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3pPr>
            <a:lvl4pPr lvl="3"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4pPr>
            <a:lvl5pPr lvl="4"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5pPr>
            <a:lvl6pPr lvl="5"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6pPr>
            <a:lvl7pPr lvl="6"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7pPr>
            <a:lvl8pPr lvl="7"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8pPr>
            <a:lvl9pPr lvl="8" marR="0" rtl="0" algn="l">
              <a:spcBef>
                <a:spcPts val="0"/>
              </a:spcBef>
              <a:spcAft>
                <a:spcPts val="0"/>
              </a:spcAft>
              <a:buSzPts val="1100"/>
              <a:buNone/>
              <a:defRPr b="0" i="0" sz="1400" u="none" cap="none" strike="noStrike">
                <a:solidFill>
                  <a:schemeClr val="lt1"/>
                </a:solidFill>
                <a:latin typeface="Corbel"/>
                <a:ea typeface="Corbel"/>
                <a:cs typeface="Corbel"/>
                <a:sym typeface="Corbe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EDEDED"/>
                </a:solidFill>
                <a:latin typeface="Corbel"/>
                <a:ea typeface="Corbel"/>
                <a:cs typeface="Corbel"/>
                <a:sym typeface="Corbel"/>
              </a:defRPr>
            </a:lvl1pPr>
            <a:lvl2pPr indent="0" lvl="1" marL="0" marR="0" rtl="0" algn="r">
              <a:spcBef>
                <a:spcPts val="0"/>
              </a:spcBef>
              <a:buNone/>
              <a:defRPr b="0" i="0" sz="900" u="none" cap="none" strike="noStrike">
                <a:solidFill>
                  <a:srgbClr val="EDEDED"/>
                </a:solidFill>
                <a:latin typeface="Corbel"/>
                <a:ea typeface="Corbel"/>
                <a:cs typeface="Corbel"/>
                <a:sym typeface="Corbel"/>
              </a:defRPr>
            </a:lvl2pPr>
            <a:lvl3pPr indent="0" lvl="2" marL="0" marR="0" rtl="0" algn="r">
              <a:spcBef>
                <a:spcPts val="0"/>
              </a:spcBef>
              <a:buNone/>
              <a:defRPr b="0" i="0" sz="900" u="none" cap="none" strike="noStrike">
                <a:solidFill>
                  <a:srgbClr val="EDEDED"/>
                </a:solidFill>
                <a:latin typeface="Corbel"/>
                <a:ea typeface="Corbel"/>
                <a:cs typeface="Corbel"/>
                <a:sym typeface="Corbel"/>
              </a:defRPr>
            </a:lvl3pPr>
            <a:lvl4pPr indent="0" lvl="3" marL="0" marR="0" rtl="0" algn="r">
              <a:spcBef>
                <a:spcPts val="0"/>
              </a:spcBef>
              <a:buNone/>
              <a:defRPr b="0" i="0" sz="900" u="none" cap="none" strike="noStrike">
                <a:solidFill>
                  <a:srgbClr val="EDEDED"/>
                </a:solidFill>
                <a:latin typeface="Corbel"/>
                <a:ea typeface="Corbel"/>
                <a:cs typeface="Corbel"/>
                <a:sym typeface="Corbel"/>
              </a:defRPr>
            </a:lvl4pPr>
            <a:lvl5pPr indent="0" lvl="4" marL="0" marR="0" rtl="0" algn="r">
              <a:spcBef>
                <a:spcPts val="0"/>
              </a:spcBef>
              <a:buNone/>
              <a:defRPr b="0" i="0" sz="900" u="none" cap="none" strike="noStrike">
                <a:solidFill>
                  <a:srgbClr val="EDEDED"/>
                </a:solidFill>
                <a:latin typeface="Corbel"/>
                <a:ea typeface="Corbel"/>
                <a:cs typeface="Corbel"/>
                <a:sym typeface="Corbel"/>
              </a:defRPr>
            </a:lvl5pPr>
            <a:lvl6pPr indent="0" lvl="5" marL="0" marR="0" rtl="0" algn="r">
              <a:spcBef>
                <a:spcPts val="0"/>
              </a:spcBef>
              <a:buNone/>
              <a:defRPr b="0" i="0" sz="900" u="none" cap="none" strike="noStrike">
                <a:solidFill>
                  <a:srgbClr val="EDEDED"/>
                </a:solidFill>
                <a:latin typeface="Corbel"/>
                <a:ea typeface="Corbel"/>
                <a:cs typeface="Corbel"/>
                <a:sym typeface="Corbel"/>
              </a:defRPr>
            </a:lvl6pPr>
            <a:lvl7pPr indent="0" lvl="6" marL="0" marR="0" rtl="0" algn="r">
              <a:spcBef>
                <a:spcPts val="0"/>
              </a:spcBef>
              <a:buNone/>
              <a:defRPr b="0" i="0" sz="900" u="none" cap="none" strike="noStrike">
                <a:solidFill>
                  <a:srgbClr val="EDEDED"/>
                </a:solidFill>
                <a:latin typeface="Corbel"/>
                <a:ea typeface="Corbel"/>
                <a:cs typeface="Corbel"/>
                <a:sym typeface="Corbel"/>
              </a:defRPr>
            </a:lvl7pPr>
            <a:lvl8pPr indent="0" lvl="7" marL="0" marR="0" rtl="0" algn="r">
              <a:spcBef>
                <a:spcPts val="0"/>
              </a:spcBef>
              <a:buNone/>
              <a:defRPr b="0" i="0" sz="900" u="none" cap="none" strike="noStrike">
                <a:solidFill>
                  <a:srgbClr val="EDEDED"/>
                </a:solidFill>
                <a:latin typeface="Corbel"/>
                <a:ea typeface="Corbel"/>
                <a:cs typeface="Corbel"/>
                <a:sym typeface="Corbel"/>
              </a:defRPr>
            </a:lvl8pPr>
            <a:lvl9pPr indent="0" lvl="8" marL="0" marR="0" rtl="0" algn="r">
              <a:spcBef>
                <a:spcPts val="0"/>
              </a:spcBef>
              <a:buNone/>
              <a:defRPr b="0" i="0" sz="9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ctrTitle"/>
          </p:nvPr>
        </p:nvSpPr>
        <p:spPr>
          <a:xfrm>
            <a:off x="535436" y="1065320"/>
            <a:ext cx="7886699" cy="1582925"/>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rgbClr val="E2E2E2"/>
              </a:buClr>
              <a:buSzPts val="6000"/>
              <a:buFont typeface="Corbel"/>
              <a:buNone/>
            </a:pPr>
            <a:r>
              <a:rPr lang="en-GB" sz="6000"/>
              <a:t>Water Quality Prediction</a:t>
            </a:r>
            <a:endParaRPr/>
          </a:p>
        </p:txBody>
      </p:sp>
      <p:sp>
        <p:nvSpPr>
          <p:cNvPr id="183" name="Google Shape;183;p31"/>
          <p:cNvSpPr txBox="1"/>
          <p:nvPr>
            <p:ph idx="1" type="subTitle"/>
          </p:nvPr>
        </p:nvSpPr>
        <p:spPr>
          <a:xfrm>
            <a:off x="1049785" y="2571750"/>
            <a:ext cx="6913485" cy="1343303"/>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chemeClr val="lt2"/>
              </a:buClr>
              <a:buSzPts val="2400"/>
              <a:buNone/>
            </a:pPr>
            <a:r>
              <a:rPr lang="en-GB">
                <a:latin typeface="Arial"/>
                <a:ea typeface="Arial"/>
                <a:cs typeface="Arial"/>
                <a:sym typeface="Arial"/>
              </a:rPr>
              <a:t>Jenil Doshi 202118034</a:t>
            </a:r>
            <a:endParaRPr/>
          </a:p>
          <a:p>
            <a:pPr indent="0" lvl="0" marL="0" rtl="0" algn="r">
              <a:lnSpc>
                <a:spcPct val="90000"/>
              </a:lnSpc>
              <a:spcBef>
                <a:spcPts val="800"/>
              </a:spcBef>
              <a:spcAft>
                <a:spcPts val="0"/>
              </a:spcAft>
              <a:buClr>
                <a:schemeClr val="lt2"/>
              </a:buClr>
              <a:buSzPts val="2400"/>
              <a:buNone/>
            </a:pPr>
            <a:r>
              <a:rPr lang="en-GB">
                <a:latin typeface="Arial"/>
                <a:ea typeface="Arial"/>
                <a:cs typeface="Arial"/>
                <a:sym typeface="Arial"/>
              </a:rPr>
              <a:t>Rachit  Kumar Singh 202118015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GB"/>
              <a:t>Conclusion</a:t>
            </a:r>
            <a:endParaRPr/>
          </a:p>
        </p:txBody>
      </p:sp>
      <p:sp>
        <p:nvSpPr>
          <p:cNvPr id="237" name="Google Shape;237;p40"/>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EDEDED"/>
              </a:buClr>
              <a:buSzPts val="2100"/>
              <a:buChar char="•"/>
            </a:pPr>
            <a:r>
              <a:rPr lang="en-GB"/>
              <a:t>We successfully perform Water Quality Prediction using an Supervised Learning algorithm, using Linear Regression. Using Linear Regression, we got 98% accuracy.</a:t>
            </a:r>
            <a:endParaRPr/>
          </a:p>
          <a:p>
            <a:pPr indent="-38100" lvl="0" marL="177800" rtl="0" algn="l">
              <a:lnSpc>
                <a:spcPct val="90000"/>
              </a:lnSpc>
              <a:spcBef>
                <a:spcPts val="800"/>
              </a:spcBef>
              <a:spcAft>
                <a:spcPts val="0"/>
              </a:spcAft>
              <a:buClr>
                <a:srgbClr val="EDEDED"/>
              </a:buClr>
              <a:buSzPts val="2100"/>
              <a:buNone/>
            </a:pPr>
            <a:r>
              <a:t/>
            </a:r>
            <a:endParaRPr/>
          </a:p>
          <a:p>
            <a:pPr indent="-171450" lvl="0" marL="177800" rtl="0" algn="l">
              <a:lnSpc>
                <a:spcPct val="90000"/>
              </a:lnSpc>
              <a:spcBef>
                <a:spcPts val="800"/>
              </a:spcBef>
              <a:spcAft>
                <a:spcPts val="0"/>
              </a:spcAft>
              <a:buClr>
                <a:srgbClr val="EDEDED"/>
              </a:buClr>
              <a:buSzPts val="2100"/>
              <a:buChar char="•"/>
            </a:pPr>
            <a:r>
              <a:rPr lang="en-GB"/>
              <a:t>Water is the most essential natural resource for humans to survive. But due to the ill habits of humans only, it gets impurified. And this impurified water when consumed has many ill effects on human body.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GB"/>
              <a:t>Future Work</a:t>
            </a:r>
            <a:endParaRPr/>
          </a:p>
        </p:txBody>
      </p:sp>
      <p:sp>
        <p:nvSpPr>
          <p:cNvPr id="243" name="Google Shape;243;p41"/>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EDEDED"/>
              </a:buClr>
              <a:buSzPts val="2100"/>
              <a:buChar char="•"/>
            </a:pPr>
            <a:r>
              <a:rPr lang="en-GB"/>
              <a:t>In future, certain features like categorizing the water types at different levels can be used in order to dive deeper in this problem. We can create an application stating the water quality index of each state and the methods to prevent this by motivating the people to make their city, state and therefore the Country cleaner. </a:t>
            </a:r>
            <a:endParaRPr/>
          </a:p>
          <a:p>
            <a:pPr indent="0" lvl="0" marL="177800" rtl="0" algn="l">
              <a:lnSpc>
                <a:spcPct val="90000"/>
              </a:lnSpc>
              <a:spcBef>
                <a:spcPts val="0"/>
              </a:spcBef>
              <a:spcAft>
                <a:spcPts val="0"/>
              </a:spcAft>
              <a:buNone/>
            </a:pPr>
            <a:r>
              <a:t/>
            </a:r>
            <a:endParaRPr/>
          </a:p>
          <a:p>
            <a:pPr indent="-171450" lvl="0" marL="177800" rtl="0" algn="l">
              <a:lnSpc>
                <a:spcPct val="90000"/>
              </a:lnSpc>
              <a:spcBef>
                <a:spcPts val="0"/>
              </a:spcBef>
              <a:spcAft>
                <a:spcPts val="0"/>
              </a:spcAft>
              <a:buClr>
                <a:srgbClr val="EDEDED"/>
              </a:buClr>
              <a:buSzPts val="2100"/>
              <a:buChar char="•"/>
            </a:pPr>
            <a:r>
              <a:rPr lang="en-GB"/>
              <a:t>Awareness is a big issue in India, people are not aware, so this can be used to create an awareness among the people.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1833793" y="2074664"/>
            <a:ext cx="5290537"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EDEDED"/>
              </a:buClr>
              <a:buSzPts val="7200"/>
              <a:buFont typeface="Corbel"/>
              <a:buNone/>
            </a:pPr>
            <a:r>
              <a:rPr lang="en-GB" sz="72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GB"/>
              <a:t>Introduction</a:t>
            </a:r>
            <a:endParaRPr/>
          </a:p>
        </p:txBody>
      </p:sp>
      <p:sp>
        <p:nvSpPr>
          <p:cNvPr id="189" name="Google Shape;189;p32"/>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fontScale="92500" lnSpcReduction="20000"/>
          </a:bodyPr>
          <a:lstStyle/>
          <a:p>
            <a:pPr indent="-161448" lvl="0" marL="177800" rtl="0" algn="l">
              <a:lnSpc>
                <a:spcPct val="90000"/>
              </a:lnSpc>
              <a:spcBef>
                <a:spcPts val="0"/>
              </a:spcBef>
              <a:spcAft>
                <a:spcPts val="0"/>
              </a:spcAft>
              <a:buClr>
                <a:srgbClr val="EDEDED"/>
              </a:buClr>
              <a:buSzPct val="100000"/>
              <a:buChar char="•"/>
            </a:pPr>
            <a:r>
              <a:rPr lang="en-GB"/>
              <a:t>Water is the most significant resource of life, crucial for supporting the life of most existing creatures and human beings. But as the development is increasing, we are exploiting water by wasting it and treating with harmful materials which make the water impure and unfit for use. Due to this reason, knowing the </a:t>
            </a:r>
            <a:r>
              <a:rPr lang="en-GB"/>
              <a:t>water</a:t>
            </a:r>
            <a:r>
              <a:rPr lang="en-GB"/>
              <a:t> quality is necessary.</a:t>
            </a:r>
            <a:endParaRPr/>
          </a:p>
          <a:p>
            <a:pPr indent="0" lvl="0" marL="177800" rtl="0" algn="l">
              <a:lnSpc>
                <a:spcPct val="90000"/>
              </a:lnSpc>
              <a:spcBef>
                <a:spcPts val="0"/>
              </a:spcBef>
              <a:spcAft>
                <a:spcPts val="0"/>
              </a:spcAft>
              <a:buNone/>
            </a:pPr>
            <a:r>
              <a:t/>
            </a:r>
            <a:endParaRPr/>
          </a:p>
          <a:p>
            <a:pPr indent="457200" lvl="0" marL="0" rtl="0" algn="l">
              <a:lnSpc>
                <a:spcPct val="115000"/>
              </a:lnSpc>
              <a:spcBef>
                <a:spcPts val="700"/>
              </a:spcBef>
              <a:spcAft>
                <a:spcPts val="0"/>
              </a:spcAft>
              <a:buClr>
                <a:schemeClr val="dk1"/>
              </a:buClr>
              <a:buSzPct val="64094"/>
              <a:buFont typeface="Arial"/>
              <a:buNone/>
            </a:pPr>
            <a:r>
              <a:rPr lang="en-GB" sz="1716">
                <a:solidFill>
                  <a:srgbClr val="212121"/>
                </a:solidFill>
                <a:highlight>
                  <a:srgbClr val="FFFFFF"/>
                </a:highlight>
                <a:latin typeface="Roboto"/>
                <a:ea typeface="Roboto"/>
                <a:cs typeface="Roboto"/>
                <a:sym typeface="Roboto"/>
              </a:rPr>
              <a:t>WQI value                   Ratings of water quality</a:t>
            </a:r>
            <a:endParaRPr sz="1716">
              <a:solidFill>
                <a:srgbClr val="212121"/>
              </a:solidFill>
              <a:highlight>
                <a:srgbClr val="FFFFFF"/>
              </a:highlight>
              <a:latin typeface="Roboto"/>
              <a:ea typeface="Roboto"/>
              <a:cs typeface="Roboto"/>
              <a:sym typeface="Roboto"/>
            </a:endParaRPr>
          </a:p>
          <a:p>
            <a:pPr indent="457200" lvl="0" marL="457200" rtl="0" algn="l">
              <a:lnSpc>
                <a:spcPct val="115000"/>
              </a:lnSpc>
              <a:spcBef>
                <a:spcPts val="700"/>
              </a:spcBef>
              <a:spcAft>
                <a:spcPts val="0"/>
              </a:spcAft>
              <a:buClr>
                <a:schemeClr val="dk1"/>
              </a:buClr>
              <a:buSzPct val="77671"/>
              <a:buFont typeface="Arial"/>
              <a:buNone/>
            </a:pPr>
            <a:r>
              <a:rPr lang="en-GB" sz="1416">
                <a:solidFill>
                  <a:srgbClr val="212121"/>
                </a:solidFill>
                <a:highlight>
                  <a:srgbClr val="FFFFFF"/>
                </a:highlight>
                <a:latin typeface="Roboto"/>
                <a:ea typeface="Roboto"/>
                <a:cs typeface="Roboto"/>
                <a:sym typeface="Roboto"/>
              </a:rPr>
              <a:t>91-100                     Excellent</a:t>
            </a:r>
            <a:endParaRPr sz="1416">
              <a:solidFill>
                <a:srgbClr val="212121"/>
              </a:solidFill>
              <a:highlight>
                <a:srgbClr val="FFFFFF"/>
              </a:highlight>
              <a:latin typeface="Roboto"/>
              <a:ea typeface="Roboto"/>
              <a:cs typeface="Roboto"/>
              <a:sym typeface="Roboto"/>
            </a:endParaRPr>
          </a:p>
          <a:p>
            <a:pPr indent="457200" lvl="0" marL="457200" rtl="0" algn="l">
              <a:lnSpc>
                <a:spcPct val="115000"/>
              </a:lnSpc>
              <a:spcBef>
                <a:spcPts val="600"/>
              </a:spcBef>
              <a:spcAft>
                <a:spcPts val="0"/>
              </a:spcAft>
              <a:buClr>
                <a:schemeClr val="dk1"/>
              </a:buClr>
              <a:buSzPct val="77671"/>
              <a:buFont typeface="Arial"/>
              <a:buNone/>
            </a:pPr>
            <a:r>
              <a:rPr lang="en-GB" sz="1416">
                <a:solidFill>
                  <a:srgbClr val="212121"/>
                </a:solidFill>
                <a:highlight>
                  <a:srgbClr val="FFFFFF"/>
                </a:highlight>
                <a:latin typeface="Roboto"/>
                <a:ea typeface="Roboto"/>
                <a:cs typeface="Roboto"/>
                <a:sym typeface="Roboto"/>
              </a:rPr>
              <a:t>71–90                      Good</a:t>
            </a:r>
            <a:endParaRPr sz="1416">
              <a:solidFill>
                <a:srgbClr val="212121"/>
              </a:solidFill>
              <a:highlight>
                <a:srgbClr val="FFFFFF"/>
              </a:highlight>
              <a:latin typeface="Roboto"/>
              <a:ea typeface="Roboto"/>
              <a:cs typeface="Roboto"/>
              <a:sym typeface="Roboto"/>
            </a:endParaRPr>
          </a:p>
          <a:p>
            <a:pPr indent="457200" lvl="0" marL="457200" rtl="0" algn="l">
              <a:lnSpc>
                <a:spcPct val="115000"/>
              </a:lnSpc>
              <a:spcBef>
                <a:spcPts val="600"/>
              </a:spcBef>
              <a:spcAft>
                <a:spcPts val="0"/>
              </a:spcAft>
              <a:buClr>
                <a:schemeClr val="dk1"/>
              </a:buClr>
              <a:buSzPct val="77671"/>
              <a:buFont typeface="Arial"/>
              <a:buNone/>
            </a:pPr>
            <a:r>
              <a:rPr lang="en-GB" sz="1416">
                <a:solidFill>
                  <a:srgbClr val="212121"/>
                </a:solidFill>
                <a:highlight>
                  <a:srgbClr val="FFFFFF"/>
                </a:highlight>
                <a:latin typeface="Roboto"/>
                <a:ea typeface="Roboto"/>
                <a:cs typeface="Roboto"/>
                <a:sym typeface="Roboto"/>
              </a:rPr>
              <a:t>51–70                      Medium</a:t>
            </a:r>
            <a:endParaRPr sz="1416">
              <a:solidFill>
                <a:srgbClr val="212121"/>
              </a:solidFill>
              <a:highlight>
                <a:srgbClr val="FFFFFF"/>
              </a:highlight>
              <a:latin typeface="Roboto"/>
              <a:ea typeface="Roboto"/>
              <a:cs typeface="Roboto"/>
              <a:sym typeface="Roboto"/>
            </a:endParaRPr>
          </a:p>
          <a:p>
            <a:pPr indent="457200" lvl="0" marL="457200" rtl="0" algn="l">
              <a:lnSpc>
                <a:spcPct val="115000"/>
              </a:lnSpc>
              <a:spcBef>
                <a:spcPts val="600"/>
              </a:spcBef>
              <a:spcAft>
                <a:spcPts val="0"/>
              </a:spcAft>
              <a:buNone/>
            </a:pPr>
            <a:r>
              <a:rPr lang="en-GB" sz="1416">
                <a:solidFill>
                  <a:srgbClr val="212121"/>
                </a:solidFill>
                <a:highlight>
                  <a:srgbClr val="FFFFFF"/>
                </a:highlight>
                <a:latin typeface="Roboto"/>
                <a:ea typeface="Roboto"/>
                <a:cs typeface="Roboto"/>
                <a:sym typeface="Roboto"/>
              </a:rPr>
              <a:t>26–50                      Bad</a:t>
            </a:r>
            <a:endParaRPr sz="1416">
              <a:solidFill>
                <a:srgbClr val="212121"/>
              </a:solidFill>
              <a:highlight>
                <a:srgbClr val="FFFFFF"/>
              </a:highlight>
              <a:latin typeface="Roboto"/>
              <a:ea typeface="Roboto"/>
              <a:cs typeface="Roboto"/>
              <a:sym typeface="Roboto"/>
            </a:endParaRPr>
          </a:p>
          <a:p>
            <a:pPr indent="457200" lvl="0" marL="457200" rtl="0" algn="l">
              <a:lnSpc>
                <a:spcPct val="115000"/>
              </a:lnSpc>
              <a:spcBef>
                <a:spcPts val="600"/>
              </a:spcBef>
              <a:spcAft>
                <a:spcPts val="0"/>
              </a:spcAft>
              <a:buClr>
                <a:schemeClr val="dk1"/>
              </a:buClr>
              <a:buSzPct val="77671"/>
              <a:buFont typeface="Arial"/>
              <a:buNone/>
            </a:pPr>
            <a:r>
              <a:rPr lang="en-GB" sz="1416">
                <a:solidFill>
                  <a:srgbClr val="212121"/>
                </a:solidFill>
                <a:highlight>
                  <a:srgbClr val="FFFFFF"/>
                </a:highlight>
                <a:latin typeface="Roboto"/>
                <a:ea typeface="Roboto"/>
                <a:cs typeface="Roboto"/>
                <a:sym typeface="Roboto"/>
              </a:rPr>
              <a:t> 0–25                       Worse</a:t>
            </a:r>
            <a:endParaRPr sz="1416">
              <a:solidFill>
                <a:srgbClr val="212121"/>
              </a:solidFill>
              <a:highlight>
                <a:srgbClr val="FFFFFF"/>
              </a:highlight>
              <a:latin typeface="Roboto"/>
              <a:ea typeface="Roboto"/>
              <a:cs typeface="Roboto"/>
              <a:sym typeface="Roboto"/>
            </a:endParaRPr>
          </a:p>
          <a:p>
            <a:pPr indent="0" lvl="0" marL="177800" rtl="0" algn="l">
              <a:lnSpc>
                <a:spcPct val="90000"/>
              </a:lnSpc>
              <a:spcBef>
                <a:spcPts val="5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GB"/>
              <a:t>Dataset</a:t>
            </a:r>
            <a:endParaRPr/>
          </a:p>
        </p:txBody>
      </p:sp>
      <p:sp>
        <p:nvSpPr>
          <p:cNvPr id="195" name="Google Shape;195;p33"/>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EDEDED"/>
              </a:buClr>
              <a:buSzPts val="2100"/>
              <a:buNone/>
            </a:pPr>
            <a:r>
              <a:rPr lang="en-GB"/>
              <a:t>The dataset we have used has features like ‘Location’, ‘Temperature’, ‘Oxygen Level’, ‘PH level’,  ‘Conductivity’.</a:t>
            </a:r>
            <a:br>
              <a:rPr lang="en-GB"/>
            </a:br>
            <a:br>
              <a:rPr lang="en-GB"/>
            </a:br>
            <a:r>
              <a:rPr lang="en-GB"/>
              <a:t>The dataset collected in of Indian rivers and the measurements are the average values measured over a period of time.</a:t>
            </a:r>
            <a:endParaRPr/>
          </a:p>
          <a:p>
            <a:pPr indent="0" lvl="0" marL="0" rtl="0" algn="l">
              <a:lnSpc>
                <a:spcPct val="90000"/>
              </a:lnSpc>
              <a:spcBef>
                <a:spcPts val="0"/>
              </a:spcBef>
              <a:spcAft>
                <a:spcPts val="0"/>
              </a:spcAft>
              <a:buClr>
                <a:srgbClr val="EDEDED"/>
              </a:buClr>
              <a:buSzPts val="2100"/>
              <a:buNone/>
            </a:pPr>
            <a:r>
              <a:rPr lang="en-GB"/>
              <a:t>It has 534 rows and 10 features.</a:t>
            </a:r>
            <a:br>
              <a:rPr lang="en-GB"/>
            </a:br>
            <a:br>
              <a:rPr lang="en-GB"/>
            </a:br>
            <a:r>
              <a:rPr lang="en-GB"/>
              <a:t>We’ve also used a geographical locations dataset for visualization purpose, just to be geographically clear about the water </a:t>
            </a:r>
            <a:r>
              <a:rPr lang="en-GB"/>
              <a:t>quality in India state wise.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EDEDED"/>
              </a:buClr>
              <a:buSzPts val="4100"/>
              <a:buFont typeface="Corbel"/>
              <a:buNone/>
            </a:pPr>
            <a:r>
              <a:rPr lang="en-GB" sz="2600"/>
              <a:t>Amount of </a:t>
            </a:r>
            <a:r>
              <a:rPr lang="en-GB" sz="2600"/>
              <a:t>dissolved</a:t>
            </a:r>
            <a:r>
              <a:rPr lang="en-GB" sz="2600"/>
              <a:t> oxygen and PH level in river waters</a:t>
            </a:r>
            <a:endParaRPr sz="2600"/>
          </a:p>
        </p:txBody>
      </p:sp>
      <p:pic>
        <p:nvPicPr>
          <p:cNvPr id="201" name="Google Shape;201;p34"/>
          <p:cNvPicPr preferRelativeResize="0"/>
          <p:nvPr>
            <p:ph idx="1" type="body"/>
          </p:nvPr>
        </p:nvPicPr>
        <p:blipFill rotWithShape="1">
          <a:blip r:embed="rId3">
            <a:alphaModFix/>
          </a:blip>
          <a:srcRect b="0" l="0" r="0" t="0"/>
          <a:stretch/>
        </p:blipFill>
        <p:spPr>
          <a:xfrm>
            <a:off x="948836" y="1369219"/>
            <a:ext cx="7458258" cy="32635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5"/>
          <p:cNvPicPr preferRelativeResize="0"/>
          <p:nvPr>
            <p:ph idx="1" type="body"/>
          </p:nvPr>
        </p:nvPicPr>
        <p:blipFill rotWithShape="1">
          <a:blip r:embed="rId3">
            <a:alphaModFix/>
          </a:blip>
          <a:srcRect b="0" l="0" r="0" t="0"/>
          <a:stretch/>
        </p:blipFill>
        <p:spPr>
          <a:xfrm>
            <a:off x="948836" y="1369219"/>
            <a:ext cx="7458258" cy="3263504"/>
          </a:xfrm>
          <a:prstGeom prst="rect">
            <a:avLst/>
          </a:prstGeom>
          <a:noFill/>
          <a:ln>
            <a:noFill/>
          </a:ln>
        </p:spPr>
      </p:pic>
      <p:sp>
        <p:nvSpPr>
          <p:cNvPr id="207" name="Google Shape;207;p35"/>
          <p:cNvSpPr txBox="1"/>
          <p:nvPr/>
        </p:nvSpPr>
        <p:spPr>
          <a:xfrm>
            <a:off x="469350" y="255150"/>
            <a:ext cx="8205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700">
                <a:solidFill>
                  <a:schemeClr val="lt1"/>
                </a:solidFill>
                <a:latin typeface="Corbel"/>
                <a:ea typeface="Corbel"/>
                <a:cs typeface="Corbel"/>
                <a:sym typeface="Corbel"/>
              </a:rPr>
              <a:t>Biochemical Oxygen Demand  and Nitrate Level </a:t>
            </a:r>
            <a:endParaRPr sz="2700">
              <a:solidFill>
                <a:schemeClr val="lt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848275" y="39450"/>
            <a:ext cx="6701400" cy="506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7"/>
          <p:cNvPicPr preferRelativeResize="0"/>
          <p:nvPr/>
        </p:nvPicPr>
        <p:blipFill>
          <a:blip r:embed="rId3">
            <a:alphaModFix/>
          </a:blip>
          <a:stretch>
            <a:fillRect/>
          </a:stretch>
        </p:blipFill>
        <p:spPr>
          <a:xfrm>
            <a:off x="1745925" y="2029925"/>
            <a:ext cx="5076825" cy="2676525"/>
          </a:xfrm>
          <a:prstGeom prst="rect">
            <a:avLst/>
          </a:prstGeom>
          <a:noFill/>
          <a:ln>
            <a:noFill/>
          </a:ln>
        </p:spPr>
      </p:pic>
      <p:sp>
        <p:nvSpPr>
          <p:cNvPr id="218" name="Google Shape;218;p37"/>
          <p:cNvSpPr txBox="1"/>
          <p:nvPr/>
        </p:nvSpPr>
        <p:spPr>
          <a:xfrm>
            <a:off x="1404200" y="583775"/>
            <a:ext cx="5285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500">
                <a:solidFill>
                  <a:schemeClr val="lt1"/>
                </a:solidFill>
                <a:latin typeface="Corbel"/>
                <a:ea typeface="Corbel"/>
                <a:cs typeface="Corbel"/>
                <a:sym typeface="Corbel"/>
              </a:rPr>
              <a:t>Water Quality State Wise</a:t>
            </a:r>
            <a:endParaRPr sz="3300">
              <a:solidFill>
                <a:schemeClr val="lt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GB"/>
              <a:t>Linear Regression</a:t>
            </a:r>
            <a:endParaRPr/>
          </a:p>
        </p:txBody>
      </p:sp>
      <p:sp>
        <p:nvSpPr>
          <p:cNvPr id="224" name="Google Shape;224;p38"/>
          <p:cNvSpPr txBox="1"/>
          <p:nvPr>
            <p:ph idx="1" type="body"/>
          </p:nvPr>
        </p:nvSpPr>
        <p:spPr>
          <a:xfrm>
            <a:off x="840000" y="1369219"/>
            <a:ext cx="767535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EDEDED"/>
              </a:buClr>
              <a:buSzPts val="2100"/>
              <a:buChar char="•"/>
            </a:pPr>
            <a:r>
              <a:rPr lang="en-GB"/>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a:p>
          <a:p>
            <a:pPr indent="-171450" lvl="0" marL="177800" rtl="0" algn="l">
              <a:lnSpc>
                <a:spcPct val="90000"/>
              </a:lnSpc>
              <a:spcBef>
                <a:spcPts val="800"/>
              </a:spcBef>
              <a:spcAft>
                <a:spcPts val="0"/>
              </a:spcAft>
              <a:buClr>
                <a:srgbClr val="EDEDED"/>
              </a:buClr>
              <a:buSzPts val="2100"/>
              <a:buChar char="•"/>
            </a:pPr>
            <a:r>
              <a:rPr lang="en-GB"/>
              <a:t>Linear regression models are relatively simple and provide an easy to interpret mathematical formula that can generate predictions. Linear regression can be applied to various areas in business and academic study.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GB"/>
              <a:t>Accuracy of the Model</a:t>
            </a:r>
            <a:endParaRPr/>
          </a:p>
        </p:txBody>
      </p:sp>
      <p:pic>
        <p:nvPicPr>
          <p:cNvPr id="230" name="Google Shape;230;p39"/>
          <p:cNvPicPr preferRelativeResize="0"/>
          <p:nvPr/>
        </p:nvPicPr>
        <p:blipFill rotWithShape="1">
          <a:blip r:embed="rId3">
            <a:alphaModFix/>
          </a:blip>
          <a:srcRect b="0" l="0" r="0" t="0"/>
          <a:stretch/>
        </p:blipFill>
        <p:spPr>
          <a:xfrm>
            <a:off x="4442153" y="2062463"/>
            <a:ext cx="3456812" cy="1879223"/>
          </a:xfrm>
          <a:prstGeom prst="rect">
            <a:avLst/>
          </a:prstGeom>
          <a:noFill/>
          <a:ln>
            <a:noFill/>
          </a:ln>
        </p:spPr>
      </p:pic>
      <p:pic>
        <p:nvPicPr>
          <p:cNvPr id="231" name="Google Shape;231;p39"/>
          <p:cNvPicPr preferRelativeResize="0"/>
          <p:nvPr/>
        </p:nvPicPr>
        <p:blipFill>
          <a:blip r:embed="rId4">
            <a:alphaModFix/>
          </a:blip>
          <a:stretch>
            <a:fillRect/>
          </a:stretch>
        </p:blipFill>
        <p:spPr>
          <a:xfrm>
            <a:off x="870375" y="1326391"/>
            <a:ext cx="2617346" cy="35706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