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5" r:id="rId9"/>
    <p:sldId id="269" r:id="rId10"/>
    <p:sldId id="270" r:id="rId11"/>
    <p:sldId id="264" r:id="rId12"/>
    <p:sldId id="272" r:id="rId13"/>
    <p:sldId id="271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DC7F-5797-4DAD-66FA-70B2A1522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402433" cy="1640546"/>
          </a:xfrm>
        </p:spPr>
        <p:txBody>
          <a:bodyPr/>
          <a:lstStyle/>
          <a:p>
            <a:r>
              <a:rPr lang="en-US" sz="5400" b="1" dirty="0" err="1"/>
              <a:t>HackAthon</a:t>
            </a:r>
            <a:r>
              <a:rPr lang="en-US" sz="5400" b="1" dirty="0"/>
              <a:t> </a:t>
            </a:r>
            <a:r>
              <a:rPr lang="en-US" sz="5400" b="1" dirty="0" err="1"/>
              <a:t>ProJECT</a:t>
            </a:r>
            <a:r>
              <a:rPr lang="en-US" sz="5400" b="1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D9D5B-4D2A-B1FF-F508-EEC3EFBE7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Topic – </a:t>
            </a:r>
            <a:r>
              <a:rPr lang="en-US" sz="2800" b="1" dirty="0" err="1"/>
              <a:t>Indentify</a:t>
            </a:r>
            <a:r>
              <a:rPr lang="en-US" sz="2800" b="1" dirty="0"/>
              <a:t> New Bikes.</a:t>
            </a:r>
          </a:p>
        </p:txBody>
      </p:sp>
    </p:spTree>
    <p:extLst>
      <p:ext uri="{BB962C8B-B14F-4D97-AF65-F5344CB8AC3E}">
        <p14:creationId xmlns:p14="http://schemas.microsoft.com/office/powerpoint/2010/main" val="251880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5F0D12B-F97A-9BEC-A9E3-34D76D695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81" y="230913"/>
            <a:ext cx="1135542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Used Cars in Chennai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2">
            <a:extLst>
              <a:ext uri="{FF2B5EF4-FFF2-40B4-BE49-F238E27FC236}">
                <a16:creationId xmlns:a16="http://schemas.microsoft.com/office/drawing/2014/main" id="{8DE247D8-D097-279C-DEB3-8EB586A2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859" y="1031132"/>
            <a:ext cx="9355848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C965C4C-88F1-C41F-ED80-A5B3FCE3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688" y="5762828"/>
            <a:ext cx="11355421" cy="56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shape5">
            <a:extLst>
              <a:ext uri="{FF2B5EF4-FFF2-40B4-BE49-F238E27FC236}">
                <a16:creationId xmlns:a16="http://schemas.microsoft.com/office/drawing/2014/main" id="{697F617C-2561-3793-8967-BDD247E6F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312" y="3392083"/>
            <a:ext cx="5768975" cy="635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7" name="Picture 14">
            <a:extLst>
              <a:ext uri="{FF2B5EF4-FFF2-40B4-BE49-F238E27FC236}">
                <a16:creationId xmlns:a16="http://schemas.microsoft.com/office/drawing/2014/main" id="{D4E53981-6C84-F247-A951-5DA00698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53" y="1345659"/>
            <a:ext cx="9328826" cy="524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813E063-EA33-74BC-8A82-72E4A515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08" y="-465144"/>
            <a:ext cx="10377316" cy="247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5240" tIns="863328" rIns="825240" bIns="7363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Login with Invalid email and shows error message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4BC080B-DC8D-81E3-60FA-2E967D05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374" y="318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5CBA0F8-FE15-4DA4-9CC1-3E144954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374" y="6533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2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>
            <a:extLst>
              <a:ext uri="{FF2B5EF4-FFF2-40B4-BE49-F238E27FC236}">
                <a16:creationId xmlns:a16="http://schemas.microsoft.com/office/drawing/2014/main" id="{1C9DD5E9-0A73-3EFF-9AF0-D84054D1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170" y="1444442"/>
            <a:ext cx="9466285" cy="488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F329605-3C40-32A3-5FC9-37E01EBB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116" y="357311"/>
            <a:ext cx="12005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21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2105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Test Case Passed	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21050" algn="l"/>
              </a:tabLst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9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F10521-E750-C0C6-2DFC-D4A30CCCC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pic>
        <p:nvPicPr>
          <p:cNvPr id="5122" name="Picture 20">
            <a:extLst>
              <a:ext uri="{FF2B5EF4-FFF2-40B4-BE49-F238E27FC236}">
                <a16:creationId xmlns:a16="http://schemas.microsoft.com/office/drawing/2014/main" id="{717F1165-CEBD-3CC7-C686-54E09811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49" y="863720"/>
            <a:ext cx="9080536" cy="562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22">
            <a:extLst>
              <a:ext uri="{FF2B5EF4-FFF2-40B4-BE49-F238E27FC236}">
                <a16:creationId xmlns:a16="http://schemas.microsoft.com/office/drawing/2014/main" id="{39D49F45-DBFE-3BE0-9431-0E9ED939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1438"/>
            <a:ext cx="6142038" cy="384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FCDD5AF7-1748-4A5A-95D6-3858DE2C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C161DAF-61BA-ABE8-4776-8F8D08C6A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062" y="265464"/>
            <a:ext cx="419202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Console (Output)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09D1377-6FC4-73C1-A9E3-BCB26B94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04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C28E75A-D52A-25C5-73DE-8A68D6666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5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291B7F-8210-E7E6-5136-4E275B22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60" y="480526"/>
            <a:ext cx="9435115" cy="6097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695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D3CB-E5C1-DFD5-B6C9-43741E8E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799"/>
            <a:ext cx="9630539" cy="5133109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6972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7E32-9BCE-1952-A5A8-999A1973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FB7F2C-1CA1-60B7-2004-B9F907FBD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92305"/>
              </p:ext>
            </p:extLst>
          </p:nvPr>
        </p:nvGraphicFramePr>
        <p:xfrm>
          <a:off x="1479176" y="1619759"/>
          <a:ext cx="10121968" cy="444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984">
                  <a:extLst>
                    <a:ext uri="{9D8B030D-6E8A-4147-A177-3AD203B41FA5}">
                      <a16:colId xmlns:a16="http://schemas.microsoft.com/office/drawing/2014/main" val="372786880"/>
                    </a:ext>
                  </a:extLst>
                </a:gridCol>
                <a:gridCol w="5060984">
                  <a:extLst>
                    <a:ext uri="{9D8B030D-6E8A-4147-A177-3AD203B41FA5}">
                      <a16:colId xmlns:a16="http://schemas.microsoft.com/office/drawing/2014/main" val="205468591"/>
                    </a:ext>
                  </a:extLst>
                </a:gridCol>
              </a:tblGrid>
              <a:tr h="740607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67037"/>
                  </a:ext>
                </a:extLst>
              </a:tr>
              <a:tr h="740607">
                <a:tc>
                  <a:txBody>
                    <a:bodyPr/>
                    <a:lstStyle/>
                    <a:p>
                      <a:r>
                        <a:rPr lang="en-US"/>
                        <a:t>Jenil Juin 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2151265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92620"/>
                  </a:ext>
                </a:extLst>
              </a:tr>
              <a:tr h="740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Kavin</a:t>
                      </a:r>
                      <a:r>
                        <a:rPr lang="en-US" dirty="0"/>
                        <a:t> Bharathi T 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215155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7301"/>
                  </a:ext>
                </a:extLst>
              </a:tr>
              <a:tr h="740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Kishore </a:t>
                      </a:r>
                      <a:r>
                        <a:rPr lang="en-US" dirty="0" err="1"/>
                        <a:t>Mettukadai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Thiyagarajan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2150963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9755"/>
                  </a:ext>
                </a:extLst>
              </a:tr>
              <a:tr h="740607">
                <a:tc>
                  <a:txBody>
                    <a:bodyPr/>
                    <a:lstStyle/>
                    <a:p>
                      <a:r>
                        <a:rPr lang="en-US" dirty="0"/>
                        <a:t>Nithya Niranjan T 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2151163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66369"/>
                  </a:ext>
                </a:extLst>
              </a:tr>
              <a:tr h="740607">
                <a:tc>
                  <a:txBody>
                    <a:bodyPr/>
                    <a:lstStyle/>
                    <a:p>
                      <a:r>
                        <a:rPr lang="en-US" dirty="0"/>
                        <a:t>Sridhar 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2151271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5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0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02EF-8665-0DDB-E00B-C3737DC5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95595"/>
            <a:ext cx="5755341" cy="1136886"/>
          </a:xfrm>
        </p:spPr>
        <p:txBody>
          <a:bodyPr/>
          <a:lstStyle/>
          <a:p>
            <a:r>
              <a:rPr lang="en-US" sz="3600" b="1"/>
              <a:t>Website</a:t>
            </a:r>
            <a:r>
              <a:rPr lang="en-US"/>
              <a:t>:</a:t>
            </a:r>
            <a:br>
              <a:rPr lang="en-US"/>
            </a:br>
            <a:r>
              <a:rPr lang="en-US" sz="2800"/>
              <a:t>     http:// www.Zigwheels.com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A781904-E855-4D6D-1FFB-9037DF94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18" y="1466951"/>
            <a:ext cx="7677048" cy="466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72F7-16EB-A499-7856-5D3C6D17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71600" y="183369"/>
            <a:ext cx="9324924" cy="5024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92663-D1C6-C9B7-A9B1-50EF0743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1371599" y="953516"/>
            <a:ext cx="4419535" cy="16747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1.Selenium with Java in eclipse: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Selenium is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for testing web application. It provides playback tool for authoring functional tests.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643A3-9BFB-38D3-8EC8-24FC5DE6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7151" y="3439678"/>
            <a:ext cx="4443984" cy="25621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Maven: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Maven is a build automation tool used  primarily for Java projects.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F7CB6-01CC-02BE-52C0-51B4C26E2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3731" y="954130"/>
            <a:ext cx="4184346" cy="189937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TestNG is the testing framework for the Java programming language credited by Cedric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Beust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inspired by JUnit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E546C3-A1D6-27B2-DD43-97A5F55E52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POM with POI: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 project object model Or POM is the fundamental unit of work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Maven.It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XML file work that contains information about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292393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DB51-06ED-293E-5328-251C6A63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0044"/>
            <a:ext cx="9601200" cy="6112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FC03-6435-B7F0-E453-5D1C2753F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558" y="1081876"/>
            <a:ext cx="4721548" cy="221876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code is written in Java and automated in different browsers with the help of selenium. The project and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managed with the help of maven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CB70-5D7D-6936-4BB9-9D6D902D4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6392" y="4376406"/>
            <a:ext cx="6219876" cy="1854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Input data is obtained from Properties files and from Excel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help of Apache POI.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4FF52-E9A6-5642-DC5D-12666469E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12437"/>
            <a:ext cx="5343372" cy="167477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POM is used  to create classes for each page therefore reducing the use of same code for various objects</a:t>
            </a:r>
          </a:p>
        </p:txBody>
      </p:sp>
    </p:spTree>
    <p:extLst>
      <p:ext uri="{BB962C8B-B14F-4D97-AF65-F5344CB8AC3E}">
        <p14:creationId xmlns:p14="http://schemas.microsoft.com/office/powerpoint/2010/main" val="24708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C7D2-084C-CD99-599A-7518BC05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136" y="179115"/>
            <a:ext cx="8787043" cy="6344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and Execution steps: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31B92-51DA-C119-10F1-59A41E2B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1" y="1112439"/>
            <a:ext cx="2638067" cy="541549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upcoming bikes details like names, price and expected launch date in India for manufacturer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price less than 4Lac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New Bikes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manufacturers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in search bar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upcoming bikes less than 4Lac and also under 2Lac by sorting them in array and list in excel sheet.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BB127-118F-C8C8-1C07-1767FEBF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712" y="1112439"/>
            <a:ext cx="3532908" cy="54154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used cars in Chennai extract all the popular models in list , Display the same.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user cars drop down and selected the following cities: Chennai .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the display options and written them in the excel sheet.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2A2A6-3B57-495C-566D-8D2A80915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69444" y="941294"/>
            <a:ext cx="3300642" cy="5737591"/>
          </a:xfrm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login with google, give  Invalid account details and capture the error message.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to login button in homepage.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to google with invalid credentials and capture the screenshot of write the error message in extend report.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0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6F0A-3A56-D866-2A3B-40AE8B8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0050"/>
          </a:xfrm>
        </p:spPr>
        <p:txBody>
          <a:bodyPr/>
          <a:lstStyle/>
          <a:p>
            <a:r>
              <a:rPr lang="en-US"/>
              <a:t>Project structure: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B2449CD-2FF5-9DBE-5201-8B0853AAB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0011" y="685799"/>
            <a:ext cx="5202789" cy="5695441"/>
          </a:xfrm>
        </p:spPr>
      </p:pic>
    </p:spTree>
    <p:extLst>
      <p:ext uri="{BB962C8B-B14F-4D97-AF65-F5344CB8AC3E}">
        <p14:creationId xmlns:p14="http://schemas.microsoft.com/office/powerpoint/2010/main" val="31192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DE6149-EE55-492D-8BFF-AB303736B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73" y="719081"/>
            <a:ext cx="102325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Upcoming Bikes in India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8">
            <a:extLst>
              <a:ext uri="{FF2B5EF4-FFF2-40B4-BE49-F238E27FC236}">
                <a16:creationId xmlns:a16="http://schemas.microsoft.com/office/drawing/2014/main" id="{F3FC245F-829A-09CF-461E-2D4CF7295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19" y="1371021"/>
            <a:ext cx="9065108" cy="499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C6C50B-6CFF-BF9E-CF29-02E3F60FD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612" y="54939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946C4-05F3-C20F-3448-C22764DC3DE3}"/>
              </a:ext>
            </a:extLst>
          </p:cNvPr>
          <p:cNvSpPr txBox="1"/>
          <p:nvPr/>
        </p:nvSpPr>
        <p:spPr>
          <a:xfrm>
            <a:off x="5170716" y="132445"/>
            <a:ext cx="73338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Screenshots</a:t>
            </a:r>
          </a:p>
          <a:p>
            <a:endParaRPr lang="en-IN" sz="2800" b="1" u="sng" dirty="0"/>
          </a:p>
          <a:p>
            <a:r>
              <a:rPr lang="en-IN" sz="2800" b="1" u="sng" dirty="0"/>
              <a:t> </a:t>
            </a:r>
          </a:p>
          <a:p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178624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93ADB42-DF56-41A0-FC67-29993A0D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191" y="384311"/>
            <a:ext cx="103474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Honda Upcoming Bikes in India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0">
            <a:extLst>
              <a:ext uri="{FF2B5EF4-FFF2-40B4-BE49-F238E27FC236}">
                <a16:creationId xmlns:a16="http://schemas.microsoft.com/office/drawing/2014/main" id="{5BBECDE1-D244-4BA4-9B54-367FF1CA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59" y="1276863"/>
            <a:ext cx="9152280" cy="51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EBD6BF7-1D43-D050-C339-FD7863B28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885" y="5768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70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Times New Roman</vt:lpstr>
      <vt:lpstr>Crop</vt:lpstr>
      <vt:lpstr>HackAthon ProJECT presentation</vt:lpstr>
      <vt:lpstr>Team members:</vt:lpstr>
      <vt:lpstr>Website:      http:// www.Zigwheels.com</vt:lpstr>
      <vt:lpstr>Tools and Technology used:</vt:lpstr>
      <vt:lpstr>Work done:</vt:lpstr>
      <vt:lpstr>Requirements and Execution steps:</vt:lpstr>
      <vt:lpstr>Project structure: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</dc:title>
  <dc:creator>SWETHA MAHALAKSHMI</dc:creator>
  <cp:lastModifiedBy>jenil juin</cp:lastModifiedBy>
  <cp:revision>6</cp:revision>
  <dcterms:created xsi:type="dcterms:W3CDTF">2022-05-11T15:05:18Z</dcterms:created>
  <dcterms:modified xsi:type="dcterms:W3CDTF">2022-05-11T17:16:57Z</dcterms:modified>
</cp:coreProperties>
</file>