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sldIdLst>
    <p:sldId id="256" r:id="rId2"/>
    <p:sldId id="257" r:id="rId3"/>
    <p:sldId id="258" r:id="rId4"/>
    <p:sldId id="259" r:id="rId5"/>
    <p:sldId id="264" r:id="rId6"/>
    <p:sldId id="265" r:id="rId7"/>
    <p:sldId id="266" r:id="rId8"/>
    <p:sldId id="267" r:id="rId9"/>
    <p:sldId id="268" r:id="rId10"/>
    <p:sldId id="260" r:id="rId11"/>
    <p:sldId id="269"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C88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8" d="100"/>
          <a:sy n="78" d="100"/>
        </p:scale>
        <p:origin x="87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AADB9B6-D514-44D8-BCA4-0B9D1778A854}" type="doc">
      <dgm:prSet loTypeId="urn:microsoft.com/office/officeart/2005/8/layout/vProcess5" loCatId="process" qsTypeId="urn:microsoft.com/office/officeart/2005/8/quickstyle/simple1" qsCatId="simple" csTypeId="urn:microsoft.com/office/officeart/2005/8/colors/colorful5" csCatId="colorful" phldr="1"/>
      <dgm:spPr/>
      <dgm:t>
        <a:bodyPr/>
        <a:lstStyle/>
        <a:p>
          <a:endParaRPr lang="en-IN"/>
        </a:p>
      </dgm:t>
    </dgm:pt>
    <dgm:pt modelId="{2639189A-DB27-46AF-AE89-ADAD3AB36B6C}">
      <dgm:prSet phldrT="[Text]" custT="1"/>
      <dgm:spPr/>
      <dgm:t>
        <a:bodyPr/>
        <a:lstStyle/>
        <a:p>
          <a:endParaRPr lang="en-IN" sz="1800" b="0" dirty="0">
            <a:latin typeface="Footlight MT Light" panose="0204060206030A020304" pitchFamily="18" charset="0"/>
          </a:endParaRPr>
        </a:p>
        <a:p>
          <a:endParaRPr lang="en-IN" sz="1800" b="0" dirty="0">
            <a:latin typeface="Footlight MT Light" panose="0204060206030A020304" pitchFamily="18" charset="0"/>
          </a:endParaRPr>
        </a:p>
        <a:p>
          <a:r>
            <a:rPr lang="en-IN" sz="1800" b="0" dirty="0">
              <a:latin typeface="Footlight MT Light" panose="0204060206030A020304" pitchFamily="18" charset="0"/>
            </a:rPr>
            <a:t>Input form user: - </a:t>
          </a:r>
        </a:p>
        <a:p>
          <a:r>
            <a:rPr lang="en-IN" sz="1800" b="0" dirty="0">
              <a:latin typeface="Footlight MT Light" panose="0204060206030A020304" pitchFamily="18" charset="0"/>
            </a:rPr>
            <a:t>1. No. of Gates(N)</a:t>
          </a:r>
        </a:p>
        <a:p>
          <a:r>
            <a:rPr lang="en-IN" sz="1800" b="0" dirty="0">
              <a:latin typeface="Footlight MT Light" panose="0204060206030A020304" pitchFamily="18" charset="0"/>
            </a:rPr>
            <a:t>2. No. of total people (M)                                    </a:t>
          </a:r>
        </a:p>
        <a:p>
          <a:r>
            <a:rPr lang="en-IN" sz="1800" b="0" dirty="0">
              <a:latin typeface="Footlight MT Light" panose="0204060206030A020304" pitchFamily="18" charset="0"/>
            </a:rPr>
            <a:t>3. Time for individual person to enter inside stadium</a:t>
          </a:r>
        </a:p>
        <a:p>
          <a:r>
            <a:rPr lang="en-IN" sz="1800" b="0" dirty="0">
              <a:latin typeface="Footlight MT Light" panose="0204060206030A020304" pitchFamily="18" charset="0"/>
            </a:rPr>
            <a:t>4. Switching time, 5. choice input to assign random people or enter manually</a:t>
          </a:r>
        </a:p>
        <a:p>
          <a:r>
            <a:rPr lang="en-IN" sz="1800" b="0" dirty="0">
              <a:latin typeface="Footlight MT Light" panose="0204060206030A020304" pitchFamily="18" charset="0"/>
              <a:sym typeface="Wingdings" panose="05000000000000000000" pitchFamily="2" charset="2"/>
            </a:rPr>
            <a:t> Check for edge cases</a:t>
          </a:r>
        </a:p>
        <a:p>
          <a:r>
            <a:rPr lang="en-IN" sz="1800" b="0" dirty="0">
              <a:latin typeface="Footlight MT Light" panose="0204060206030A020304" pitchFamily="18" charset="0"/>
              <a:sym typeface="Wingdings" panose="05000000000000000000" pitchFamily="2" charset="2"/>
            </a:rPr>
            <a:t> Show distribution of people</a:t>
          </a:r>
        </a:p>
        <a:p>
          <a:r>
            <a:rPr lang="en-IN" sz="1800" b="0" dirty="0">
              <a:latin typeface="Footlight MT Light" panose="0204060206030A020304" pitchFamily="18" charset="0"/>
              <a:sym typeface="Wingdings" panose="05000000000000000000" pitchFamily="2" charset="2"/>
            </a:rPr>
            <a:t> Provide menu of tasks</a:t>
          </a:r>
          <a:endParaRPr lang="en-IN" sz="1800" b="0" dirty="0">
            <a:latin typeface="Footlight MT Light" panose="0204060206030A020304" pitchFamily="18" charset="0"/>
          </a:endParaRPr>
        </a:p>
      </dgm:t>
    </dgm:pt>
    <dgm:pt modelId="{CA0C9924-A9A8-4AF3-8807-B0265DDDF670}" type="parTrans" cxnId="{2E40EE3B-089F-4B3F-BFF8-4D4B4567165E}">
      <dgm:prSet/>
      <dgm:spPr/>
      <dgm:t>
        <a:bodyPr/>
        <a:lstStyle/>
        <a:p>
          <a:endParaRPr lang="en-IN" b="0">
            <a:solidFill>
              <a:schemeClr val="bg1"/>
            </a:solidFill>
          </a:endParaRPr>
        </a:p>
      </dgm:t>
    </dgm:pt>
    <dgm:pt modelId="{AE1E6FAD-A033-42C5-8A3A-FFD568B67CC0}" type="sibTrans" cxnId="{2E40EE3B-089F-4B3F-BFF8-4D4B4567165E}">
      <dgm:prSet/>
      <dgm:spPr/>
      <dgm:t>
        <a:bodyPr/>
        <a:lstStyle/>
        <a:p>
          <a:endParaRPr lang="en-IN" b="0">
            <a:solidFill>
              <a:schemeClr val="bg1"/>
            </a:solidFill>
          </a:endParaRPr>
        </a:p>
      </dgm:t>
    </dgm:pt>
    <dgm:pt modelId="{C354D903-2989-4E88-9118-99BDCF36E7F1}">
      <dgm:prSet phldrT="[Text]" custT="1"/>
      <dgm:spPr/>
      <dgm:t>
        <a:bodyPr/>
        <a:lstStyle/>
        <a:p>
          <a:endParaRPr lang="en-IN" sz="4000" b="0" dirty="0">
            <a:solidFill>
              <a:schemeClr val="bg1"/>
            </a:solidFill>
          </a:endParaRPr>
        </a:p>
      </dgm:t>
    </dgm:pt>
    <dgm:pt modelId="{33AA455E-7A53-455B-925D-E3C7E8901549}" type="parTrans" cxnId="{E05FAB08-8F7C-4141-8FEC-AE4CD473A26C}">
      <dgm:prSet/>
      <dgm:spPr/>
      <dgm:t>
        <a:bodyPr/>
        <a:lstStyle/>
        <a:p>
          <a:endParaRPr lang="en-IN" b="0">
            <a:solidFill>
              <a:schemeClr val="bg1"/>
            </a:solidFill>
          </a:endParaRPr>
        </a:p>
      </dgm:t>
    </dgm:pt>
    <dgm:pt modelId="{016F8BEB-A37E-4A57-BDC4-98C48AFA500E}" type="sibTrans" cxnId="{E05FAB08-8F7C-4141-8FEC-AE4CD473A26C}">
      <dgm:prSet/>
      <dgm:spPr/>
      <dgm:t>
        <a:bodyPr/>
        <a:lstStyle/>
        <a:p>
          <a:endParaRPr lang="en-IN" b="0">
            <a:solidFill>
              <a:schemeClr val="bg1"/>
            </a:solidFill>
          </a:endParaRPr>
        </a:p>
      </dgm:t>
    </dgm:pt>
    <dgm:pt modelId="{2F3161CA-7130-4D48-91CE-A2B503FC26FB}">
      <dgm:prSet phldrT="[Text]" custT="1"/>
      <dgm:spPr/>
      <dgm:t>
        <a:bodyPr/>
        <a:lstStyle/>
        <a:p>
          <a:r>
            <a:rPr lang="en-IN" sz="1800" b="0">
              <a:latin typeface="Footlight MT Light" panose="0204060206030A020304" pitchFamily="18" charset="0"/>
            </a:rPr>
            <a:t>Ask user to enter choice to, </a:t>
          </a:r>
        </a:p>
        <a:p>
          <a:r>
            <a:rPr lang="en-IN" sz="1800" b="0">
              <a:latin typeface="Footlight MT Light" panose="0204060206030A020304" pitchFamily="18" charset="0"/>
            </a:rPr>
            <a:t>1. Switch from current queue</a:t>
          </a:r>
        </a:p>
        <a:p>
          <a:r>
            <a:rPr lang="en-IN" sz="1800" b="0">
              <a:latin typeface="Footlight MT Light" panose="0204060206030A020304" pitchFamily="18" charset="0"/>
            </a:rPr>
            <a:t>2. Enter in any queue from outside </a:t>
          </a:r>
        </a:p>
        <a:p>
          <a:r>
            <a:rPr lang="en-IN" sz="1800" b="0">
              <a:latin typeface="Footlight MT Light" panose="0204060206030A020304" pitchFamily="18" charset="0"/>
            </a:rPr>
            <a:t>3. Minimize time to take all people inside</a:t>
          </a:r>
        </a:p>
        <a:p>
          <a:r>
            <a:rPr lang="en-IN" sz="1800" b="0">
              <a:latin typeface="Footlight MT Light" panose="0204060206030A020304" pitchFamily="18" charset="0"/>
            </a:rPr>
            <a:t>4. To know last person time </a:t>
          </a:r>
          <a:endParaRPr lang="en-IN" sz="1800" b="0" dirty="0">
            <a:latin typeface="Footlight MT Light" panose="0204060206030A020304" pitchFamily="18" charset="0"/>
          </a:endParaRPr>
        </a:p>
      </dgm:t>
    </dgm:pt>
    <dgm:pt modelId="{9DA68E7A-9595-405A-B47D-C4442300F3B5}" type="parTrans" cxnId="{BB95417A-038B-49A5-BFE6-5C844C0BACA6}">
      <dgm:prSet/>
      <dgm:spPr/>
      <dgm:t>
        <a:bodyPr/>
        <a:lstStyle/>
        <a:p>
          <a:endParaRPr lang="en-IN" b="0">
            <a:solidFill>
              <a:schemeClr val="bg1"/>
            </a:solidFill>
          </a:endParaRPr>
        </a:p>
      </dgm:t>
    </dgm:pt>
    <dgm:pt modelId="{BCF85A87-C763-417E-B086-1B701EA100BD}" type="sibTrans" cxnId="{BB95417A-038B-49A5-BFE6-5C844C0BACA6}">
      <dgm:prSet/>
      <dgm:spPr/>
      <dgm:t>
        <a:bodyPr/>
        <a:lstStyle/>
        <a:p>
          <a:endParaRPr lang="en-IN" b="0">
            <a:solidFill>
              <a:schemeClr val="bg1"/>
            </a:solidFill>
          </a:endParaRPr>
        </a:p>
      </dgm:t>
    </dgm:pt>
    <dgm:pt modelId="{B28B0AAF-EFDF-4160-8D67-5ED9F57CD3BB}" type="pres">
      <dgm:prSet presAssocID="{BAADB9B6-D514-44D8-BCA4-0B9D1778A854}" presName="outerComposite" presStyleCnt="0">
        <dgm:presLayoutVars>
          <dgm:chMax val="5"/>
          <dgm:dir/>
          <dgm:resizeHandles val="exact"/>
        </dgm:presLayoutVars>
      </dgm:prSet>
      <dgm:spPr/>
    </dgm:pt>
    <dgm:pt modelId="{428C9F4D-B538-4726-B276-85AE8D1C0B67}" type="pres">
      <dgm:prSet presAssocID="{BAADB9B6-D514-44D8-BCA4-0B9D1778A854}" presName="dummyMaxCanvas" presStyleCnt="0">
        <dgm:presLayoutVars/>
      </dgm:prSet>
      <dgm:spPr/>
    </dgm:pt>
    <dgm:pt modelId="{D6087180-EFCE-42A4-9BCF-CE25DF0CA590}" type="pres">
      <dgm:prSet presAssocID="{BAADB9B6-D514-44D8-BCA4-0B9D1778A854}" presName="TwoNodes_1" presStyleLbl="node1" presStyleIdx="0" presStyleCnt="2" custScaleY="127297">
        <dgm:presLayoutVars>
          <dgm:bulletEnabled val="1"/>
        </dgm:presLayoutVars>
      </dgm:prSet>
      <dgm:spPr/>
    </dgm:pt>
    <dgm:pt modelId="{708E9CC9-7B8F-453C-80F2-E264424D3E31}" type="pres">
      <dgm:prSet presAssocID="{BAADB9B6-D514-44D8-BCA4-0B9D1778A854}" presName="TwoNodes_2" presStyleLbl="node1" presStyleIdx="1" presStyleCnt="2">
        <dgm:presLayoutVars>
          <dgm:bulletEnabled val="1"/>
        </dgm:presLayoutVars>
      </dgm:prSet>
      <dgm:spPr/>
    </dgm:pt>
    <dgm:pt modelId="{AD148F09-EA31-44D4-9FA3-BB823F7F94C8}" type="pres">
      <dgm:prSet presAssocID="{BAADB9B6-D514-44D8-BCA4-0B9D1778A854}" presName="TwoConn_1-2" presStyleLbl="fgAccFollowNode1" presStyleIdx="0" presStyleCnt="1">
        <dgm:presLayoutVars>
          <dgm:bulletEnabled val="1"/>
        </dgm:presLayoutVars>
      </dgm:prSet>
      <dgm:spPr/>
    </dgm:pt>
    <dgm:pt modelId="{EA351E27-3C87-4CA9-B5A7-C84854970F47}" type="pres">
      <dgm:prSet presAssocID="{BAADB9B6-D514-44D8-BCA4-0B9D1778A854}" presName="TwoNodes_1_text" presStyleLbl="node1" presStyleIdx="1" presStyleCnt="2">
        <dgm:presLayoutVars>
          <dgm:bulletEnabled val="1"/>
        </dgm:presLayoutVars>
      </dgm:prSet>
      <dgm:spPr/>
    </dgm:pt>
    <dgm:pt modelId="{BD5C0E64-4000-43C1-A373-929D3EB15763}" type="pres">
      <dgm:prSet presAssocID="{BAADB9B6-D514-44D8-BCA4-0B9D1778A854}" presName="TwoNodes_2_text" presStyleLbl="node1" presStyleIdx="1" presStyleCnt="2">
        <dgm:presLayoutVars>
          <dgm:bulletEnabled val="1"/>
        </dgm:presLayoutVars>
      </dgm:prSet>
      <dgm:spPr/>
    </dgm:pt>
  </dgm:ptLst>
  <dgm:cxnLst>
    <dgm:cxn modelId="{E05FAB08-8F7C-4141-8FEC-AE4CD473A26C}" srcId="{2639189A-DB27-46AF-AE89-ADAD3AB36B6C}" destId="{C354D903-2989-4E88-9118-99BDCF36E7F1}" srcOrd="0" destOrd="0" parTransId="{33AA455E-7A53-455B-925D-E3C7E8901549}" sibTransId="{016F8BEB-A37E-4A57-BDC4-98C48AFA500E}"/>
    <dgm:cxn modelId="{3BB20E14-8295-41ED-B23B-660C3A123C43}" type="presOf" srcId="{AE1E6FAD-A033-42C5-8A3A-FFD568B67CC0}" destId="{AD148F09-EA31-44D4-9FA3-BB823F7F94C8}" srcOrd="0" destOrd="0" presId="urn:microsoft.com/office/officeart/2005/8/layout/vProcess5"/>
    <dgm:cxn modelId="{DCB5801F-A72E-4534-A51F-E5A4064FFA04}" type="presOf" srcId="{2F3161CA-7130-4D48-91CE-A2B503FC26FB}" destId="{BD5C0E64-4000-43C1-A373-929D3EB15763}" srcOrd="1" destOrd="0" presId="urn:microsoft.com/office/officeart/2005/8/layout/vProcess5"/>
    <dgm:cxn modelId="{27E1192E-0EFE-4827-9567-6398AA3B6BD2}" type="presOf" srcId="{BAADB9B6-D514-44D8-BCA4-0B9D1778A854}" destId="{B28B0AAF-EFDF-4160-8D67-5ED9F57CD3BB}" srcOrd="0" destOrd="0" presId="urn:microsoft.com/office/officeart/2005/8/layout/vProcess5"/>
    <dgm:cxn modelId="{2E40EE3B-089F-4B3F-BFF8-4D4B4567165E}" srcId="{BAADB9B6-D514-44D8-BCA4-0B9D1778A854}" destId="{2639189A-DB27-46AF-AE89-ADAD3AB36B6C}" srcOrd="0" destOrd="0" parTransId="{CA0C9924-A9A8-4AF3-8807-B0265DDDF670}" sibTransId="{AE1E6FAD-A033-42C5-8A3A-FFD568B67CC0}"/>
    <dgm:cxn modelId="{1C07CE53-4729-4B82-A722-9F541C1B32DE}" type="presOf" srcId="{C354D903-2989-4E88-9118-99BDCF36E7F1}" destId="{EA351E27-3C87-4CA9-B5A7-C84854970F47}" srcOrd="1" destOrd="1" presId="urn:microsoft.com/office/officeart/2005/8/layout/vProcess5"/>
    <dgm:cxn modelId="{82846377-133F-4E02-BDF2-FCDD8A13CE07}" type="presOf" srcId="{2639189A-DB27-46AF-AE89-ADAD3AB36B6C}" destId="{D6087180-EFCE-42A4-9BCF-CE25DF0CA590}" srcOrd="0" destOrd="0" presId="urn:microsoft.com/office/officeart/2005/8/layout/vProcess5"/>
    <dgm:cxn modelId="{BB95417A-038B-49A5-BFE6-5C844C0BACA6}" srcId="{BAADB9B6-D514-44D8-BCA4-0B9D1778A854}" destId="{2F3161CA-7130-4D48-91CE-A2B503FC26FB}" srcOrd="1" destOrd="0" parTransId="{9DA68E7A-9595-405A-B47D-C4442300F3B5}" sibTransId="{BCF85A87-C763-417E-B086-1B701EA100BD}"/>
    <dgm:cxn modelId="{66E9419E-FF85-4E25-9AA0-FCFA63C27C6C}" type="presOf" srcId="{C354D903-2989-4E88-9118-99BDCF36E7F1}" destId="{D6087180-EFCE-42A4-9BCF-CE25DF0CA590}" srcOrd="0" destOrd="1" presId="urn:microsoft.com/office/officeart/2005/8/layout/vProcess5"/>
    <dgm:cxn modelId="{BFA129B6-9E8A-4890-8225-3B02C7341A6D}" type="presOf" srcId="{2F3161CA-7130-4D48-91CE-A2B503FC26FB}" destId="{708E9CC9-7B8F-453C-80F2-E264424D3E31}" srcOrd="0" destOrd="0" presId="urn:microsoft.com/office/officeart/2005/8/layout/vProcess5"/>
    <dgm:cxn modelId="{DD796AF8-AFDF-4587-B134-23AFA897B87D}" type="presOf" srcId="{2639189A-DB27-46AF-AE89-ADAD3AB36B6C}" destId="{EA351E27-3C87-4CA9-B5A7-C84854970F47}" srcOrd="1" destOrd="0" presId="urn:microsoft.com/office/officeart/2005/8/layout/vProcess5"/>
    <dgm:cxn modelId="{D2B0B219-3306-4900-9A63-80089C707246}" type="presParOf" srcId="{B28B0AAF-EFDF-4160-8D67-5ED9F57CD3BB}" destId="{428C9F4D-B538-4726-B276-85AE8D1C0B67}" srcOrd="0" destOrd="0" presId="urn:microsoft.com/office/officeart/2005/8/layout/vProcess5"/>
    <dgm:cxn modelId="{1F17F54E-6DBD-4880-B56E-18BCF8E24CBB}" type="presParOf" srcId="{B28B0AAF-EFDF-4160-8D67-5ED9F57CD3BB}" destId="{D6087180-EFCE-42A4-9BCF-CE25DF0CA590}" srcOrd="1" destOrd="0" presId="urn:microsoft.com/office/officeart/2005/8/layout/vProcess5"/>
    <dgm:cxn modelId="{3BD12708-DC34-443D-99DB-EE5FD99DC5AD}" type="presParOf" srcId="{B28B0AAF-EFDF-4160-8D67-5ED9F57CD3BB}" destId="{708E9CC9-7B8F-453C-80F2-E264424D3E31}" srcOrd="2" destOrd="0" presId="urn:microsoft.com/office/officeart/2005/8/layout/vProcess5"/>
    <dgm:cxn modelId="{B509F1FF-CEEC-44FB-B4E1-044E59CCF49D}" type="presParOf" srcId="{B28B0AAF-EFDF-4160-8D67-5ED9F57CD3BB}" destId="{AD148F09-EA31-44D4-9FA3-BB823F7F94C8}" srcOrd="3" destOrd="0" presId="urn:microsoft.com/office/officeart/2005/8/layout/vProcess5"/>
    <dgm:cxn modelId="{C96F87ED-08B1-4AC4-B571-2CE54F50CE00}" type="presParOf" srcId="{B28B0AAF-EFDF-4160-8D67-5ED9F57CD3BB}" destId="{EA351E27-3C87-4CA9-B5A7-C84854970F47}" srcOrd="4" destOrd="0" presId="urn:microsoft.com/office/officeart/2005/8/layout/vProcess5"/>
    <dgm:cxn modelId="{1020C2B1-D17A-4BB5-A2B1-B01235042F43}" type="presParOf" srcId="{B28B0AAF-EFDF-4160-8D67-5ED9F57CD3BB}" destId="{BD5C0E64-4000-43C1-A373-929D3EB15763}" srcOrd="5"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F91FB2D-1034-4F97-A75C-DA4B271951E3}" type="doc">
      <dgm:prSet loTypeId="urn:microsoft.com/office/officeart/2005/8/layout/vProcess5" loCatId="process" qsTypeId="urn:microsoft.com/office/officeart/2005/8/quickstyle/simple1" qsCatId="simple" csTypeId="urn:microsoft.com/office/officeart/2005/8/colors/colorful5" csCatId="colorful" phldr="1"/>
      <dgm:spPr/>
      <dgm:t>
        <a:bodyPr/>
        <a:lstStyle/>
        <a:p>
          <a:endParaRPr lang="en-IN"/>
        </a:p>
      </dgm:t>
    </dgm:pt>
    <dgm:pt modelId="{846CCF26-5454-4007-83AA-0B2BE480EB9E}">
      <dgm:prSet phldrT="[Text]" custT="1"/>
      <dgm:spPr/>
      <dgm:t>
        <a:bodyPr/>
        <a:lstStyle/>
        <a:p>
          <a:r>
            <a:rPr lang="en-IN" sz="2000" dirty="0">
              <a:latin typeface="Bell MT" panose="02020503060305020303" pitchFamily="18" charset="0"/>
              <a:sym typeface="Wingdings" panose="05000000000000000000" pitchFamily="2" charset="2"/>
            </a:rPr>
            <a:t> Provide choice to user for entering in gate</a:t>
          </a:r>
        </a:p>
        <a:p>
          <a:r>
            <a:rPr lang="en-IN" sz="2000" dirty="0">
              <a:latin typeface="Bell MT" panose="02020503060305020303" pitchFamily="18" charset="0"/>
              <a:sym typeface="Wingdings" panose="05000000000000000000" pitchFamily="2" charset="2"/>
            </a:rPr>
            <a:t> Update the number of people in gates according to choice</a:t>
          </a:r>
        </a:p>
      </dgm:t>
    </dgm:pt>
    <dgm:pt modelId="{36344600-C981-4D84-9DD9-E2E4B6DF65FF}" type="parTrans" cxnId="{89DEAD27-5200-4050-9B2F-7DAAA2630F02}">
      <dgm:prSet/>
      <dgm:spPr/>
      <dgm:t>
        <a:bodyPr/>
        <a:lstStyle/>
        <a:p>
          <a:endParaRPr lang="en-IN">
            <a:latin typeface="Bell MT" panose="02020503060305020303" pitchFamily="18" charset="0"/>
          </a:endParaRPr>
        </a:p>
      </dgm:t>
    </dgm:pt>
    <dgm:pt modelId="{5030C5BF-93FA-4A84-8981-10E6284DB723}" type="sibTrans" cxnId="{89DEAD27-5200-4050-9B2F-7DAAA2630F02}">
      <dgm:prSet/>
      <dgm:spPr/>
      <dgm:t>
        <a:bodyPr/>
        <a:lstStyle/>
        <a:p>
          <a:endParaRPr lang="en-IN">
            <a:latin typeface="Bell MT" panose="02020503060305020303" pitchFamily="18" charset="0"/>
          </a:endParaRPr>
        </a:p>
      </dgm:t>
    </dgm:pt>
    <dgm:pt modelId="{722D6641-07A7-456C-BF01-AD1AA87F78F4}">
      <dgm:prSet/>
      <dgm:spPr/>
      <dgm:t>
        <a:bodyPr/>
        <a:lstStyle/>
        <a:p>
          <a:r>
            <a:rPr lang="en-IN" dirty="0">
              <a:latin typeface="Bell MT" panose="02020503060305020303" pitchFamily="18" charset="0"/>
              <a:sym typeface="Wingdings" panose="05000000000000000000" pitchFamily="2" charset="2"/>
            </a:rPr>
            <a:t> Check for edge case</a:t>
          </a:r>
        </a:p>
      </dgm:t>
    </dgm:pt>
    <dgm:pt modelId="{80F574C0-0F93-4883-8372-476EE3DB1E31}" type="parTrans" cxnId="{051DE01F-DC49-4D70-B188-7D873B0D42AD}">
      <dgm:prSet/>
      <dgm:spPr/>
      <dgm:t>
        <a:bodyPr/>
        <a:lstStyle/>
        <a:p>
          <a:endParaRPr lang="en-IN">
            <a:latin typeface="Bell MT" panose="02020503060305020303" pitchFamily="18" charset="0"/>
          </a:endParaRPr>
        </a:p>
      </dgm:t>
    </dgm:pt>
    <dgm:pt modelId="{C637424E-FED5-4B9D-BB5D-3FCB4671CAF3}" type="sibTrans" cxnId="{051DE01F-DC49-4D70-B188-7D873B0D42AD}">
      <dgm:prSet/>
      <dgm:spPr/>
      <dgm:t>
        <a:bodyPr/>
        <a:lstStyle/>
        <a:p>
          <a:endParaRPr lang="en-IN">
            <a:latin typeface="Bell MT" panose="02020503060305020303" pitchFamily="18" charset="0"/>
          </a:endParaRPr>
        </a:p>
      </dgm:t>
    </dgm:pt>
    <dgm:pt modelId="{ACE063BF-55D5-4F75-ADB9-D4EC0F46F1A7}">
      <dgm:prSet/>
      <dgm:spPr/>
      <dgm:t>
        <a:bodyPr/>
        <a:lstStyle/>
        <a:p>
          <a:r>
            <a:rPr lang="en-IN" dirty="0">
              <a:latin typeface="Bell MT" panose="02020503060305020303" pitchFamily="18" charset="0"/>
              <a:sym typeface="Wingdings" panose="05000000000000000000" pitchFamily="2" charset="2"/>
            </a:rPr>
            <a:t> Find gate number(s) with minimum people </a:t>
          </a:r>
        </a:p>
        <a:p>
          <a:r>
            <a:rPr lang="en-IN" dirty="0">
              <a:latin typeface="Bell MT" panose="02020503060305020303" pitchFamily="18" charset="0"/>
              <a:sym typeface="Wingdings" panose="05000000000000000000" pitchFamily="2" charset="2"/>
            </a:rPr>
            <a:t> Store gate numbers if more than one gates with minimum people are found </a:t>
          </a:r>
        </a:p>
      </dgm:t>
    </dgm:pt>
    <dgm:pt modelId="{0602A99C-801D-4515-BD9F-C2110BF4D4AB}" type="parTrans" cxnId="{AA771E49-3B3E-44AB-9BFD-859E97C89DA8}">
      <dgm:prSet/>
      <dgm:spPr/>
      <dgm:t>
        <a:bodyPr/>
        <a:lstStyle/>
        <a:p>
          <a:endParaRPr lang="en-IN">
            <a:latin typeface="Bell MT" panose="02020503060305020303" pitchFamily="18" charset="0"/>
          </a:endParaRPr>
        </a:p>
      </dgm:t>
    </dgm:pt>
    <dgm:pt modelId="{3C8C08E4-A70D-42FF-AD09-91B11B067F8E}" type="sibTrans" cxnId="{AA771E49-3B3E-44AB-9BFD-859E97C89DA8}">
      <dgm:prSet/>
      <dgm:spPr/>
      <dgm:t>
        <a:bodyPr/>
        <a:lstStyle/>
        <a:p>
          <a:endParaRPr lang="en-IN">
            <a:latin typeface="Bell MT" panose="02020503060305020303" pitchFamily="18" charset="0"/>
          </a:endParaRPr>
        </a:p>
      </dgm:t>
    </dgm:pt>
    <dgm:pt modelId="{7646EC22-FB3C-49BD-B7B3-D0F7D59C564B}" type="pres">
      <dgm:prSet presAssocID="{3F91FB2D-1034-4F97-A75C-DA4B271951E3}" presName="outerComposite" presStyleCnt="0">
        <dgm:presLayoutVars>
          <dgm:chMax val="5"/>
          <dgm:dir/>
          <dgm:resizeHandles val="exact"/>
        </dgm:presLayoutVars>
      </dgm:prSet>
      <dgm:spPr/>
    </dgm:pt>
    <dgm:pt modelId="{4C6FA7D0-F1FA-4E27-AC83-F732C3A5DF8C}" type="pres">
      <dgm:prSet presAssocID="{3F91FB2D-1034-4F97-A75C-DA4B271951E3}" presName="dummyMaxCanvas" presStyleCnt="0">
        <dgm:presLayoutVars/>
      </dgm:prSet>
      <dgm:spPr/>
    </dgm:pt>
    <dgm:pt modelId="{B5B62B5C-55FF-4B0C-A171-8DC926F9C3DE}" type="pres">
      <dgm:prSet presAssocID="{3F91FB2D-1034-4F97-A75C-DA4B271951E3}" presName="ThreeNodes_1" presStyleLbl="node1" presStyleIdx="0" presStyleCnt="3">
        <dgm:presLayoutVars>
          <dgm:bulletEnabled val="1"/>
        </dgm:presLayoutVars>
      </dgm:prSet>
      <dgm:spPr/>
    </dgm:pt>
    <dgm:pt modelId="{90513A5D-994A-45DA-A40E-624B6A884C5F}" type="pres">
      <dgm:prSet presAssocID="{3F91FB2D-1034-4F97-A75C-DA4B271951E3}" presName="ThreeNodes_2" presStyleLbl="node1" presStyleIdx="1" presStyleCnt="3">
        <dgm:presLayoutVars>
          <dgm:bulletEnabled val="1"/>
        </dgm:presLayoutVars>
      </dgm:prSet>
      <dgm:spPr/>
    </dgm:pt>
    <dgm:pt modelId="{7A1BE790-5293-4F4D-BBA3-507AF13A124B}" type="pres">
      <dgm:prSet presAssocID="{3F91FB2D-1034-4F97-A75C-DA4B271951E3}" presName="ThreeNodes_3" presStyleLbl="node1" presStyleIdx="2" presStyleCnt="3">
        <dgm:presLayoutVars>
          <dgm:bulletEnabled val="1"/>
        </dgm:presLayoutVars>
      </dgm:prSet>
      <dgm:spPr/>
    </dgm:pt>
    <dgm:pt modelId="{7796507E-D19E-4E40-A7F1-CA662DA1A1A6}" type="pres">
      <dgm:prSet presAssocID="{3F91FB2D-1034-4F97-A75C-DA4B271951E3}" presName="ThreeConn_1-2" presStyleLbl="fgAccFollowNode1" presStyleIdx="0" presStyleCnt="2">
        <dgm:presLayoutVars>
          <dgm:bulletEnabled val="1"/>
        </dgm:presLayoutVars>
      </dgm:prSet>
      <dgm:spPr/>
    </dgm:pt>
    <dgm:pt modelId="{73C40A99-9442-45A1-8141-5D0E3FAACE5C}" type="pres">
      <dgm:prSet presAssocID="{3F91FB2D-1034-4F97-A75C-DA4B271951E3}" presName="ThreeConn_2-3" presStyleLbl="fgAccFollowNode1" presStyleIdx="1" presStyleCnt="2">
        <dgm:presLayoutVars>
          <dgm:bulletEnabled val="1"/>
        </dgm:presLayoutVars>
      </dgm:prSet>
      <dgm:spPr/>
    </dgm:pt>
    <dgm:pt modelId="{B5220533-2223-4BA1-A082-B6DE5097F7BB}" type="pres">
      <dgm:prSet presAssocID="{3F91FB2D-1034-4F97-A75C-DA4B271951E3}" presName="ThreeNodes_1_text" presStyleLbl="node1" presStyleIdx="2" presStyleCnt="3">
        <dgm:presLayoutVars>
          <dgm:bulletEnabled val="1"/>
        </dgm:presLayoutVars>
      </dgm:prSet>
      <dgm:spPr/>
    </dgm:pt>
    <dgm:pt modelId="{3103E240-5CA7-4B2D-AC76-C42C7D33733E}" type="pres">
      <dgm:prSet presAssocID="{3F91FB2D-1034-4F97-A75C-DA4B271951E3}" presName="ThreeNodes_2_text" presStyleLbl="node1" presStyleIdx="2" presStyleCnt="3">
        <dgm:presLayoutVars>
          <dgm:bulletEnabled val="1"/>
        </dgm:presLayoutVars>
      </dgm:prSet>
      <dgm:spPr/>
    </dgm:pt>
    <dgm:pt modelId="{A8A5572B-DBCE-43E1-A26D-167F2832AB27}" type="pres">
      <dgm:prSet presAssocID="{3F91FB2D-1034-4F97-A75C-DA4B271951E3}" presName="ThreeNodes_3_text" presStyleLbl="node1" presStyleIdx="2" presStyleCnt="3">
        <dgm:presLayoutVars>
          <dgm:bulletEnabled val="1"/>
        </dgm:presLayoutVars>
      </dgm:prSet>
      <dgm:spPr/>
    </dgm:pt>
  </dgm:ptLst>
  <dgm:cxnLst>
    <dgm:cxn modelId="{051DE01F-DC49-4D70-B188-7D873B0D42AD}" srcId="{3F91FB2D-1034-4F97-A75C-DA4B271951E3}" destId="{722D6641-07A7-456C-BF01-AD1AA87F78F4}" srcOrd="0" destOrd="0" parTransId="{80F574C0-0F93-4883-8372-476EE3DB1E31}" sibTransId="{C637424E-FED5-4B9D-BB5D-3FCB4671CAF3}"/>
    <dgm:cxn modelId="{D786A921-3BA9-47A1-ACED-34FC75A0C897}" type="presOf" srcId="{ACE063BF-55D5-4F75-ADB9-D4EC0F46F1A7}" destId="{90513A5D-994A-45DA-A40E-624B6A884C5F}" srcOrd="0" destOrd="0" presId="urn:microsoft.com/office/officeart/2005/8/layout/vProcess5"/>
    <dgm:cxn modelId="{89DEAD27-5200-4050-9B2F-7DAAA2630F02}" srcId="{3F91FB2D-1034-4F97-A75C-DA4B271951E3}" destId="{846CCF26-5454-4007-83AA-0B2BE480EB9E}" srcOrd="2" destOrd="0" parTransId="{36344600-C981-4D84-9DD9-E2E4B6DF65FF}" sibTransId="{5030C5BF-93FA-4A84-8981-10E6284DB723}"/>
    <dgm:cxn modelId="{AA771E49-3B3E-44AB-9BFD-859E97C89DA8}" srcId="{3F91FB2D-1034-4F97-A75C-DA4B271951E3}" destId="{ACE063BF-55D5-4F75-ADB9-D4EC0F46F1A7}" srcOrd="1" destOrd="0" parTransId="{0602A99C-801D-4515-BD9F-C2110BF4D4AB}" sibTransId="{3C8C08E4-A70D-42FF-AD09-91B11B067F8E}"/>
    <dgm:cxn modelId="{5308ED74-DE64-4BFA-9290-42027781BC32}" type="presOf" srcId="{3F91FB2D-1034-4F97-A75C-DA4B271951E3}" destId="{7646EC22-FB3C-49BD-B7B3-D0F7D59C564B}" srcOrd="0" destOrd="0" presId="urn:microsoft.com/office/officeart/2005/8/layout/vProcess5"/>
    <dgm:cxn modelId="{0DF1EB8D-712E-4AAD-B7DD-F90401370244}" type="presOf" srcId="{722D6641-07A7-456C-BF01-AD1AA87F78F4}" destId="{B5B62B5C-55FF-4B0C-A171-8DC926F9C3DE}" srcOrd="0" destOrd="0" presId="urn:microsoft.com/office/officeart/2005/8/layout/vProcess5"/>
    <dgm:cxn modelId="{EA9AF18F-94A8-4618-B109-F3AAB53002CA}" type="presOf" srcId="{3C8C08E4-A70D-42FF-AD09-91B11B067F8E}" destId="{73C40A99-9442-45A1-8141-5D0E3FAACE5C}" srcOrd="0" destOrd="0" presId="urn:microsoft.com/office/officeart/2005/8/layout/vProcess5"/>
    <dgm:cxn modelId="{383C61A5-63A2-42CD-AA6D-491152CDA07D}" type="presOf" srcId="{C637424E-FED5-4B9D-BB5D-3FCB4671CAF3}" destId="{7796507E-D19E-4E40-A7F1-CA662DA1A1A6}" srcOrd="0" destOrd="0" presId="urn:microsoft.com/office/officeart/2005/8/layout/vProcess5"/>
    <dgm:cxn modelId="{694485BF-91B8-47CA-BC5E-7BFF063AFEB4}" type="presOf" srcId="{ACE063BF-55D5-4F75-ADB9-D4EC0F46F1A7}" destId="{3103E240-5CA7-4B2D-AC76-C42C7D33733E}" srcOrd="1" destOrd="0" presId="urn:microsoft.com/office/officeart/2005/8/layout/vProcess5"/>
    <dgm:cxn modelId="{2A52E3D0-4261-4140-8627-435F1167EBE9}" type="presOf" srcId="{846CCF26-5454-4007-83AA-0B2BE480EB9E}" destId="{A8A5572B-DBCE-43E1-A26D-167F2832AB27}" srcOrd="1" destOrd="0" presId="urn:microsoft.com/office/officeart/2005/8/layout/vProcess5"/>
    <dgm:cxn modelId="{DFF0C8ED-06D5-4718-8068-6EDAFD35FE76}" type="presOf" srcId="{846CCF26-5454-4007-83AA-0B2BE480EB9E}" destId="{7A1BE790-5293-4F4D-BBA3-507AF13A124B}" srcOrd="0" destOrd="0" presId="urn:microsoft.com/office/officeart/2005/8/layout/vProcess5"/>
    <dgm:cxn modelId="{DE0571FA-5BFE-463F-9C53-DFDAD7E0959A}" type="presOf" srcId="{722D6641-07A7-456C-BF01-AD1AA87F78F4}" destId="{B5220533-2223-4BA1-A082-B6DE5097F7BB}" srcOrd="1" destOrd="0" presId="urn:microsoft.com/office/officeart/2005/8/layout/vProcess5"/>
    <dgm:cxn modelId="{6D31BE30-C977-4105-A572-7F9C2762D955}" type="presParOf" srcId="{7646EC22-FB3C-49BD-B7B3-D0F7D59C564B}" destId="{4C6FA7D0-F1FA-4E27-AC83-F732C3A5DF8C}" srcOrd="0" destOrd="0" presId="urn:microsoft.com/office/officeart/2005/8/layout/vProcess5"/>
    <dgm:cxn modelId="{39C8C2E7-4071-4A8E-94E7-BBAAA7A1C22D}" type="presParOf" srcId="{7646EC22-FB3C-49BD-B7B3-D0F7D59C564B}" destId="{B5B62B5C-55FF-4B0C-A171-8DC926F9C3DE}" srcOrd="1" destOrd="0" presId="urn:microsoft.com/office/officeart/2005/8/layout/vProcess5"/>
    <dgm:cxn modelId="{1E310315-2510-4472-8A88-C5798EE92D49}" type="presParOf" srcId="{7646EC22-FB3C-49BD-B7B3-D0F7D59C564B}" destId="{90513A5D-994A-45DA-A40E-624B6A884C5F}" srcOrd="2" destOrd="0" presId="urn:microsoft.com/office/officeart/2005/8/layout/vProcess5"/>
    <dgm:cxn modelId="{4529661D-E1E4-46E4-8CAA-5F6FB5C97B81}" type="presParOf" srcId="{7646EC22-FB3C-49BD-B7B3-D0F7D59C564B}" destId="{7A1BE790-5293-4F4D-BBA3-507AF13A124B}" srcOrd="3" destOrd="0" presId="urn:microsoft.com/office/officeart/2005/8/layout/vProcess5"/>
    <dgm:cxn modelId="{53EC9950-A88D-43C5-BCC5-16E7AE8ECEF1}" type="presParOf" srcId="{7646EC22-FB3C-49BD-B7B3-D0F7D59C564B}" destId="{7796507E-D19E-4E40-A7F1-CA662DA1A1A6}" srcOrd="4" destOrd="0" presId="urn:microsoft.com/office/officeart/2005/8/layout/vProcess5"/>
    <dgm:cxn modelId="{1A564529-F6B8-41EB-8995-77ED6BF3A616}" type="presParOf" srcId="{7646EC22-FB3C-49BD-B7B3-D0F7D59C564B}" destId="{73C40A99-9442-45A1-8141-5D0E3FAACE5C}" srcOrd="5" destOrd="0" presId="urn:microsoft.com/office/officeart/2005/8/layout/vProcess5"/>
    <dgm:cxn modelId="{CC04B795-93BC-490C-A348-581E1A91AFE8}" type="presParOf" srcId="{7646EC22-FB3C-49BD-B7B3-D0F7D59C564B}" destId="{B5220533-2223-4BA1-A082-B6DE5097F7BB}" srcOrd="6" destOrd="0" presId="urn:microsoft.com/office/officeart/2005/8/layout/vProcess5"/>
    <dgm:cxn modelId="{E00FE07E-8F5A-46C4-94DE-7A58151926E5}" type="presParOf" srcId="{7646EC22-FB3C-49BD-B7B3-D0F7D59C564B}" destId="{3103E240-5CA7-4B2D-AC76-C42C7D33733E}" srcOrd="7" destOrd="0" presId="urn:microsoft.com/office/officeart/2005/8/layout/vProcess5"/>
    <dgm:cxn modelId="{8351096F-F8DE-45FF-90B4-82477F5F419A}" type="presParOf" srcId="{7646EC22-FB3C-49BD-B7B3-D0F7D59C564B}" destId="{A8A5572B-DBCE-43E1-A26D-167F2832AB27}" srcOrd="8"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3.xml><?xml version="1.0" encoding="utf-8"?>
<dgm:dataModel xmlns:dgm="http://schemas.openxmlformats.org/drawingml/2006/diagram" xmlns:a="http://schemas.openxmlformats.org/drawingml/2006/main">
  <dgm:ptLst>
    <dgm:pt modelId="{9D610739-A7FE-4B8D-915D-665E932AA5CB}" type="doc">
      <dgm:prSet loTypeId="urn:microsoft.com/office/officeart/2005/8/layout/vProcess5" loCatId="process" qsTypeId="urn:microsoft.com/office/officeart/2005/8/quickstyle/simple1" qsCatId="simple" csTypeId="urn:microsoft.com/office/officeart/2005/8/colors/colorful5" csCatId="colorful" phldr="1"/>
      <dgm:spPr/>
      <dgm:t>
        <a:bodyPr/>
        <a:lstStyle/>
        <a:p>
          <a:endParaRPr lang="en-IN"/>
        </a:p>
      </dgm:t>
    </dgm:pt>
    <dgm:pt modelId="{A3ECCBA8-50A4-480E-B898-CC59A2029FF7}">
      <dgm:prSet phldrT="[Text]" custT="1"/>
      <dgm:spPr/>
      <dgm:t>
        <a:bodyPr/>
        <a:lstStyle/>
        <a:p>
          <a:r>
            <a:rPr lang="en-IN" sz="2400" dirty="0">
              <a:latin typeface="Bell MT" panose="02020503060305020303" pitchFamily="18" charset="0"/>
              <a:sym typeface="Wingdings" panose="05000000000000000000" pitchFamily="2" charset="2"/>
            </a:rPr>
            <a:t> Take gate number from which we</a:t>
          </a:r>
        </a:p>
        <a:p>
          <a:r>
            <a:rPr lang="en-IN" sz="2400" dirty="0">
              <a:latin typeface="Bell MT" panose="02020503060305020303" pitchFamily="18" charset="0"/>
              <a:sym typeface="Wingdings" panose="05000000000000000000" pitchFamily="2" charset="2"/>
            </a:rPr>
            <a:t>     want to switch</a:t>
          </a:r>
          <a:endParaRPr lang="en-IN" sz="2400" dirty="0">
            <a:latin typeface="Bell MT" panose="02020503060305020303" pitchFamily="18" charset="0"/>
          </a:endParaRPr>
        </a:p>
      </dgm:t>
    </dgm:pt>
    <dgm:pt modelId="{4D8C2EF7-818D-4D85-BE3A-4474694984E1}" type="parTrans" cxnId="{B0F468DF-39D1-4E7F-A06C-06C96A2B324B}">
      <dgm:prSet/>
      <dgm:spPr/>
      <dgm:t>
        <a:bodyPr/>
        <a:lstStyle/>
        <a:p>
          <a:endParaRPr lang="en-IN" sz="1800">
            <a:latin typeface="Bell MT" panose="02020503060305020303" pitchFamily="18" charset="0"/>
          </a:endParaRPr>
        </a:p>
      </dgm:t>
    </dgm:pt>
    <dgm:pt modelId="{669983E1-32D5-4307-BA35-E4713D486F3D}" type="sibTrans" cxnId="{B0F468DF-39D1-4E7F-A06C-06C96A2B324B}">
      <dgm:prSet custT="1"/>
      <dgm:spPr/>
      <dgm:t>
        <a:bodyPr/>
        <a:lstStyle/>
        <a:p>
          <a:endParaRPr lang="en-IN" sz="3600">
            <a:latin typeface="Bell MT" panose="02020503060305020303" pitchFamily="18" charset="0"/>
          </a:endParaRPr>
        </a:p>
      </dgm:t>
    </dgm:pt>
    <dgm:pt modelId="{8F362C28-65E5-43E6-A41D-BA0060F833DF}">
      <dgm:prSet phldrT="[Text]" custT="1"/>
      <dgm:spPr/>
      <dgm:t>
        <a:bodyPr/>
        <a:lstStyle/>
        <a:p>
          <a:r>
            <a:rPr lang="en-IN" sz="2400" dirty="0">
              <a:latin typeface="Bell MT" panose="02020503060305020303" pitchFamily="18" charset="0"/>
              <a:sym typeface="Wingdings" panose="05000000000000000000" pitchFamily="2" charset="2"/>
            </a:rPr>
            <a:t> Check edge cases</a:t>
          </a:r>
        </a:p>
        <a:p>
          <a:r>
            <a:rPr lang="en-IN" sz="2400" dirty="0">
              <a:latin typeface="Bell MT" panose="02020503060305020303" pitchFamily="18" charset="0"/>
              <a:sym typeface="Wingdings" panose="05000000000000000000" pitchFamily="2" charset="2"/>
            </a:rPr>
            <a:t> Find best gate considering switching</a:t>
          </a:r>
        </a:p>
        <a:p>
          <a:r>
            <a:rPr lang="en-IN" sz="2400" dirty="0">
              <a:latin typeface="Bell MT" panose="02020503060305020303" pitchFamily="18" charset="0"/>
              <a:sym typeface="Wingdings" panose="05000000000000000000" pitchFamily="2" charset="2"/>
            </a:rPr>
            <a:t>     &amp; entering time</a:t>
          </a:r>
        </a:p>
      </dgm:t>
    </dgm:pt>
    <dgm:pt modelId="{5AF041B3-0641-4C02-9B85-8493C9BB3357}" type="parTrans" cxnId="{B9923018-4F6C-4C3A-83D7-66DAA998D5F0}">
      <dgm:prSet/>
      <dgm:spPr/>
      <dgm:t>
        <a:bodyPr/>
        <a:lstStyle/>
        <a:p>
          <a:endParaRPr lang="en-IN" sz="1800">
            <a:latin typeface="Bell MT" panose="02020503060305020303" pitchFamily="18" charset="0"/>
          </a:endParaRPr>
        </a:p>
      </dgm:t>
    </dgm:pt>
    <dgm:pt modelId="{BF40F717-E89E-44CD-867E-298124958EB6}" type="sibTrans" cxnId="{B9923018-4F6C-4C3A-83D7-66DAA998D5F0}">
      <dgm:prSet custT="1"/>
      <dgm:spPr/>
      <dgm:t>
        <a:bodyPr/>
        <a:lstStyle/>
        <a:p>
          <a:endParaRPr lang="en-IN" sz="3600">
            <a:latin typeface="Bell MT" panose="02020503060305020303" pitchFamily="18" charset="0"/>
          </a:endParaRPr>
        </a:p>
      </dgm:t>
    </dgm:pt>
    <dgm:pt modelId="{E5A24E9C-159E-4A43-8F07-DFB688B2F2A6}">
      <dgm:prSet phldrT="[Text]" custT="1"/>
      <dgm:spPr/>
      <dgm:t>
        <a:bodyPr/>
        <a:lstStyle/>
        <a:p>
          <a:r>
            <a:rPr lang="en-IN" sz="2400" dirty="0">
              <a:latin typeface="Bell MT" panose="02020503060305020303" pitchFamily="18" charset="0"/>
              <a:sym typeface="Wingdings" panose="05000000000000000000" pitchFamily="2" charset="2"/>
            </a:rPr>
            <a:t> Provide choice of gate numbers in</a:t>
          </a:r>
        </a:p>
        <a:p>
          <a:r>
            <a:rPr lang="en-IN" sz="2400" dirty="0">
              <a:latin typeface="Bell MT" panose="02020503060305020303" pitchFamily="18" charset="0"/>
              <a:sym typeface="Wingdings" panose="05000000000000000000" pitchFamily="2" charset="2"/>
            </a:rPr>
            <a:t>     which user should switch</a:t>
          </a:r>
        </a:p>
        <a:p>
          <a:r>
            <a:rPr lang="en-IN" sz="2400" dirty="0">
              <a:latin typeface="Bell MT" panose="02020503060305020303" pitchFamily="18" charset="0"/>
              <a:sym typeface="Wingdings" panose="05000000000000000000" pitchFamily="2" charset="2"/>
            </a:rPr>
            <a:t> Update people in gates according to</a:t>
          </a:r>
        </a:p>
        <a:p>
          <a:r>
            <a:rPr lang="en-IN" sz="2400" dirty="0">
              <a:latin typeface="Bell MT" panose="02020503060305020303" pitchFamily="18" charset="0"/>
              <a:sym typeface="Wingdings" panose="05000000000000000000" pitchFamily="2" charset="2"/>
            </a:rPr>
            <a:t>    choice and switching &amp; entering time</a:t>
          </a:r>
          <a:endParaRPr lang="en-IN" sz="2400" dirty="0">
            <a:latin typeface="Bell MT" panose="02020503060305020303" pitchFamily="18" charset="0"/>
          </a:endParaRPr>
        </a:p>
      </dgm:t>
    </dgm:pt>
    <dgm:pt modelId="{A05378B1-E063-4CBA-A06A-5272D00B40BD}" type="parTrans" cxnId="{2C0A9B82-A6B3-4D6C-B362-2BCA224DA845}">
      <dgm:prSet/>
      <dgm:spPr/>
      <dgm:t>
        <a:bodyPr/>
        <a:lstStyle/>
        <a:p>
          <a:endParaRPr lang="en-IN" sz="1800">
            <a:latin typeface="Bell MT" panose="02020503060305020303" pitchFamily="18" charset="0"/>
          </a:endParaRPr>
        </a:p>
      </dgm:t>
    </dgm:pt>
    <dgm:pt modelId="{893CCE5D-60B8-4FBD-B752-0BAB6046592D}" type="sibTrans" cxnId="{2C0A9B82-A6B3-4D6C-B362-2BCA224DA845}">
      <dgm:prSet/>
      <dgm:spPr/>
      <dgm:t>
        <a:bodyPr/>
        <a:lstStyle/>
        <a:p>
          <a:endParaRPr lang="en-IN" sz="1800">
            <a:latin typeface="Bell MT" panose="02020503060305020303" pitchFamily="18" charset="0"/>
          </a:endParaRPr>
        </a:p>
      </dgm:t>
    </dgm:pt>
    <dgm:pt modelId="{2285F07D-FC49-4514-8B49-488B8F778E3A}" type="pres">
      <dgm:prSet presAssocID="{9D610739-A7FE-4B8D-915D-665E932AA5CB}" presName="outerComposite" presStyleCnt="0">
        <dgm:presLayoutVars>
          <dgm:chMax val="5"/>
          <dgm:dir/>
          <dgm:resizeHandles val="exact"/>
        </dgm:presLayoutVars>
      </dgm:prSet>
      <dgm:spPr/>
    </dgm:pt>
    <dgm:pt modelId="{5E2B114B-487B-4A8C-864A-80B579090C6E}" type="pres">
      <dgm:prSet presAssocID="{9D610739-A7FE-4B8D-915D-665E932AA5CB}" presName="dummyMaxCanvas" presStyleCnt="0">
        <dgm:presLayoutVars/>
      </dgm:prSet>
      <dgm:spPr/>
    </dgm:pt>
    <dgm:pt modelId="{4A2A9800-C4FD-4C4B-A03A-AFA3FB600FE8}" type="pres">
      <dgm:prSet presAssocID="{9D610739-A7FE-4B8D-915D-665E932AA5CB}" presName="ThreeNodes_1" presStyleLbl="node1" presStyleIdx="0" presStyleCnt="3">
        <dgm:presLayoutVars>
          <dgm:bulletEnabled val="1"/>
        </dgm:presLayoutVars>
      </dgm:prSet>
      <dgm:spPr/>
    </dgm:pt>
    <dgm:pt modelId="{20A411F5-A6F8-40D1-A767-A1873215BCF1}" type="pres">
      <dgm:prSet presAssocID="{9D610739-A7FE-4B8D-915D-665E932AA5CB}" presName="ThreeNodes_2" presStyleLbl="node1" presStyleIdx="1" presStyleCnt="3" custLinFactNeighborX="0" custLinFactNeighborY="-5444">
        <dgm:presLayoutVars>
          <dgm:bulletEnabled val="1"/>
        </dgm:presLayoutVars>
      </dgm:prSet>
      <dgm:spPr/>
    </dgm:pt>
    <dgm:pt modelId="{51B0A264-631E-4F66-BD42-2C234D2B14D3}" type="pres">
      <dgm:prSet presAssocID="{9D610739-A7FE-4B8D-915D-665E932AA5CB}" presName="ThreeNodes_3" presStyleLbl="node1" presStyleIdx="2" presStyleCnt="3" custScaleY="117776">
        <dgm:presLayoutVars>
          <dgm:bulletEnabled val="1"/>
        </dgm:presLayoutVars>
      </dgm:prSet>
      <dgm:spPr/>
    </dgm:pt>
    <dgm:pt modelId="{E8A030CF-8ABD-4073-883F-3624A2FE3346}" type="pres">
      <dgm:prSet presAssocID="{9D610739-A7FE-4B8D-915D-665E932AA5CB}" presName="ThreeConn_1-2" presStyleLbl="fgAccFollowNode1" presStyleIdx="0" presStyleCnt="2">
        <dgm:presLayoutVars>
          <dgm:bulletEnabled val="1"/>
        </dgm:presLayoutVars>
      </dgm:prSet>
      <dgm:spPr/>
    </dgm:pt>
    <dgm:pt modelId="{C09D05C3-3FE6-4C69-B8A9-F8582F15B30E}" type="pres">
      <dgm:prSet presAssocID="{9D610739-A7FE-4B8D-915D-665E932AA5CB}" presName="ThreeConn_2-3" presStyleLbl="fgAccFollowNode1" presStyleIdx="1" presStyleCnt="2">
        <dgm:presLayoutVars>
          <dgm:bulletEnabled val="1"/>
        </dgm:presLayoutVars>
      </dgm:prSet>
      <dgm:spPr/>
    </dgm:pt>
    <dgm:pt modelId="{675A1A04-1FFF-4B9E-9C61-0DB98ABE8640}" type="pres">
      <dgm:prSet presAssocID="{9D610739-A7FE-4B8D-915D-665E932AA5CB}" presName="ThreeNodes_1_text" presStyleLbl="node1" presStyleIdx="2" presStyleCnt="3">
        <dgm:presLayoutVars>
          <dgm:bulletEnabled val="1"/>
        </dgm:presLayoutVars>
      </dgm:prSet>
      <dgm:spPr/>
    </dgm:pt>
    <dgm:pt modelId="{54B0F5EF-6ABA-4834-A3F3-043E79DDA996}" type="pres">
      <dgm:prSet presAssocID="{9D610739-A7FE-4B8D-915D-665E932AA5CB}" presName="ThreeNodes_2_text" presStyleLbl="node1" presStyleIdx="2" presStyleCnt="3">
        <dgm:presLayoutVars>
          <dgm:bulletEnabled val="1"/>
        </dgm:presLayoutVars>
      </dgm:prSet>
      <dgm:spPr/>
    </dgm:pt>
    <dgm:pt modelId="{91323569-4AB6-4219-9612-E2DF0136591C}" type="pres">
      <dgm:prSet presAssocID="{9D610739-A7FE-4B8D-915D-665E932AA5CB}" presName="ThreeNodes_3_text" presStyleLbl="node1" presStyleIdx="2" presStyleCnt="3">
        <dgm:presLayoutVars>
          <dgm:bulletEnabled val="1"/>
        </dgm:presLayoutVars>
      </dgm:prSet>
      <dgm:spPr/>
    </dgm:pt>
  </dgm:ptLst>
  <dgm:cxnLst>
    <dgm:cxn modelId="{B9923018-4F6C-4C3A-83D7-66DAA998D5F0}" srcId="{9D610739-A7FE-4B8D-915D-665E932AA5CB}" destId="{8F362C28-65E5-43E6-A41D-BA0060F833DF}" srcOrd="1" destOrd="0" parTransId="{5AF041B3-0641-4C02-9B85-8493C9BB3357}" sibTransId="{BF40F717-E89E-44CD-867E-298124958EB6}"/>
    <dgm:cxn modelId="{D2DE1D5E-92B6-4714-9A99-550BDFF6C977}" type="presOf" srcId="{8F362C28-65E5-43E6-A41D-BA0060F833DF}" destId="{20A411F5-A6F8-40D1-A767-A1873215BCF1}" srcOrd="0" destOrd="0" presId="urn:microsoft.com/office/officeart/2005/8/layout/vProcess5"/>
    <dgm:cxn modelId="{00F41C6B-4DCE-44DA-8322-50F388A2A192}" type="presOf" srcId="{BF40F717-E89E-44CD-867E-298124958EB6}" destId="{C09D05C3-3FE6-4C69-B8A9-F8582F15B30E}" srcOrd="0" destOrd="0" presId="urn:microsoft.com/office/officeart/2005/8/layout/vProcess5"/>
    <dgm:cxn modelId="{E823BB7B-26C8-43F2-BEEB-2C34AE03FBB1}" type="presOf" srcId="{A3ECCBA8-50A4-480E-B898-CC59A2029FF7}" destId="{4A2A9800-C4FD-4C4B-A03A-AFA3FB600FE8}" srcOrd="0" destOrd="0" presId="urn:microsoft.com/office/officeart/2005/8/layout/vProcess5"/>
    <dgm:cxn modelId="{2C0A9B82-A6B3-4D6C-B362-2BCA224DA845}" srcId="{9D610739-A7FE-4B8D-915D-665E932AA5CB}" destId="{E5A24E9C-159E-4A43-8F07-DFB688B2F2A6}" srcOrd="2" destOrd="0" parTransId="{A05378B1-E063-4CBA-A06A-5272D00B40BD}" sibTransId="{893CCE5D-60B8-4FBD-B752-0BAB6046592D}"/>
    <dgm:cxn modelId="{F7CDB5AE-49E0-4935-AA81-89DBABCC0603}" type="presOf" srcId="{669983E1-32D5-4307-BA35-E4713D486F3D}" destId="{E8A030CF-8ABD-4073-883F-3624A2FE3346}" srcOrd="0" destOrd="0" presId="urn:microsoft.com/office/officeart/2005/8/layout/vProcess5"/>
    <dgm:cxn modelId="{0F679BB0-85F6-4611-A3CD-EC9C92A27CC6}" type="presOf" srcId="{E5A24E9C-159E-4A43-8F07-DFB688B2F2A6}" destId="{51B0A264-631E-4F66-BD42-2C234D2B14D3}" srcOrd="0" destOrd="0" presId="urn:microsoft.com/office/officeart/2005/8/layout/vProcess5"/>
    <dgm:cxn modelId="{5CCA76D4-2C2E-4E89-9D87-EA23B937BD2B}" type="presOf" srcId="{A3ECCBA8-50A4-480E-B898-CC59A2029FF7}" destId="{675A1A04-1FFF-4B9E-9C61-0DB98ABE8640}" srcOrd="1" destOrd="0" presId="urn:microsoft.com/office/officeart/2005/8/layout/vProcess5"/>
    <dgm:cxn modelId="{A9B931D6-4076-485F-AB69-7009967524BB}" type="presOf" srcId="{E5A24E9C-159E-4A43-8F07-DFB688B2F2A6}" destId="{91323569-4AB6-4219-9612-E2DF0136591C}" srcOrd="1" destOrd="0" presId="urn:microsoft.com/office/officeart/2005/8/layout/vProcess5"/>
    <dgm:cxn modelId="{FA5461DC-BA3D-47A3-961D-B0EF3919014C}" type="presOf" srcId="{8F362C28-65E5-43E6-A41D-BA0060F833DF}" destId="{54B0F5EF-6ABA-4834-A3F3-043E79DDA996}" srcOrd="1" destOrd="0" presId="urn:microsoft.com/office/officeart/2005/8/layout/vProcess5"/>
    <dgm:cxn modelId="{B0F468DF-39D1-4E7F-A06C-06C96A2B324B}" srcId="{9D610739-A7FE-4B8D-915D-665E932AA5CB}" destId="{A3ECCBA8-50A4-480E-B898-CC59A2029FF7}" srcOrd="0" destOrd="0" parTransId="{4D8C2EF7-818D-4D85-BE3A-4474694984E1}" sibTransId="{669983E1-32D5-4307-BA35-E4713D486F3D}"/>
    <dgm:cxn modelId="{DE712AE2-9AF8-4315-B001-11DDF4906D35}" type="presOf" srcId="{9D610739-A7FE-4B8D-915D-665E932AA5CB}" destId="{2285F07D-FC49-4514-8B49-488B8F778E3A}" srcOrd="0" destOrd="0" presId="urn:microsoft.com/office/officeart/2005/8/layout/vProcess5"/>
    <dgm:cxn modelId="{C46398DD-CBF0-43C8-9D2C-B2AAE93E1D2C}" type="presParOf" srcId="{2285F07D-FC49-4514-8B49-488B8F778E3A}" destId="{5E2B114B-487B-4A8C-864A-80B579090C6E}" srcOrd="0" destOrd="0" presId="urn:microsoft.com/office/officeart/2005/8/layout/vProcess5"/>
    <dgm:cxn modelId="{B79C751C-7A38-4EDF-91F6-35E43BEA240C}" type="presParOf" srcId="{2285F07D-FC49-4514-8B49-488B8F778E3A}" destId="{4A2A9800-C4FD-4C4B-A03A-AFA3FB600FE8}" srcOrd="1" destOrd="0" presId="urn:microsoft.com/office/officeart/2005/8/layout/vProcess5"/>
    <dgm:cxn modelId="{049AF6B0-E074-450C-BB7D-DE2390C690F5}" type="presParOf" srcId="{2285F07D-FC49-4514-8B49-488B8F778E3A}" destId="{20A411F5-A6F8-40D1-A767-A1873215BCF1}" srcOrd="2" destOrd="0" presId="urn:microsoft.com/office/officeart/2005/8/layout/vProcess5"/>
    <dgm:cxn modelId="{FFDA750B-14B2-44E9-B31B-6C6A3E17B093}" type="presParOf" srcId="{2285F07D-FC49-4514-8B49-488B8F778E3A}" destId="{51B0A264-631E-4F66-BD42-2C234D2B14D3}" srcOrd="3" destOrd="0" presId="urn:microsoft.com/office/officeart/2005/8/layout/vProcess5"/>
    <dgm:cxn modelId="{3E440EA0-748E-4C86-97A8-AE14BFF7592E}" type="presParOf" srcId="{2285F07D-FC49-4514-8B49-488B8F778E3A}" destId="{E8A030CF-8ABD-4073-883F-3624A2FE3346}" srcOrd="4" destOrd="0" presId="urn:microsoft.com/office/officeart/2005/8/layout/vProcess5"/>
    <dgm:cxn modelId="{825B49C8-F416-49E6-9348-BC6A681C5311}" type="presParOf" srcId="{2285F07D-FC49-4514-8B49-488B8F778E3A}" destId="{C09D05C3-3FE6-4C69-B8A9-F8582F15B30E}" srcOrd="5" destOrd="0" presId="urn:microsoft.com/office/officeart/2005/8/layout/vProcess5"/>
    <dgm:cxn modelId="{CC536957-84E8-4658-96D1-46991A0008AC}" type="presParOf" srcId="{2285F07D-FC49-4514-8B49-488B8F778E3A}" destId="{675A1A04-1FFF-4B9E-9C61-0DB98ABE8640}" srcOrd="6" destOrd="0" presId="urn:microsoft.com/office/officeart/2005/8/layout/vProcess5"/>
    <dgm:cxn modelId="{BDBEC4EC-E6E0-4961-A4FC-2092A78EBFB9}" type="presParOf" srcId="{2285F07D-FC49-4514-8B49-488B8F778E3A}" destId="{54B0F5EF-6ABA-4834-A3F3-043E79DDA996}" srcOrd="7" destOrd="0" presId="urn:microsoft.com/office/officeart/2005/8/layout/vProcess5"/>
    <dgm:cxn modelId="{6EC17F06-D236-430F-8577-11F670674DDF}" type="presParOf" srcId="{2285F07D-FC49-4514-8B49-488B8F778E3A}" destId="{91323569-4AB6-4219-9612-E2DF0136591C}" srcOrd="8"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E644896-075F-4E1D-BF8F-BFBC77F362D9}" type="doc">
      <dgm:prSet loTypeId="urn:microsoft.com/office/officeart/2005/8/layout/vProcess5" loCatId="process" qsTypeId="urn:microsoft.com/office/officeart/2005/8/quickstyle/simple1" qsCatId="simple" csTypeId="urn:microsoft.com/office/officeart/2005/8/colors/colorful5" csCatId="colorful" phldr="1"/>
      <dgm:spPr/>
      <dgm:t>
        <a:bodyPr/>
        <a:lstStyle/>
        <a:p>
          <a:endParaRPr lang="en-IN"/>
        </a:p>
      </dgm:t>
    </dgm:pt>
    <dgm:pt modelId="{DC0EF00A-A4E6-4384-A06C-C3D735BB3971}">
      <dgm:prSet phldrT="[Text]" custT="1"/>
      <dgm:spPr/>
      <dgm:t>
        <a:bodyPr/>
        <a:lstStyle/>
        <a:p>
          <a:r>
            <a:rPr lang="en-IN" sz="2400" dirty="0">
              <a:sym typeface="Wingdings" panose="05000000000000000000" pitchFamily="2" charset="2"/>
            </a:rPr>
            <a:t> Check number of people in each</a:t>
          </a:r>
        </a:p>
        <a:p>
          <a:r>
            <a:rPr lang="en-IN" sz="2400" dirty="0">
              <a:sym typeface="Wingdings" panose="05000000000000000000" pitchFamily="2" charset="2"/>
            </a:rPr>
            <a:t>     gate, if not satisfying the required</a:t>
          </a:r>
        </a:p>
        <a:p>
          <a:r>
            <a:rPr lang="en-IN" sz="2400" dirty="0">
              <a:sym typeface="Wingdings" panose="05000000000000000000" pitchFamily="2" charset="2"/>
            </a:rPr>
            <a:t>     minimizing condition then adjust</a:t>
          </a:r>
        </a:p>
        <a:p>
          <a:r>
            <a:rPr lang="en-IN" sz="2400" dirty="0">
              <a:sym typeface="Wingdings" panose="05000000000000000000" pitchFamily="2" charset="2"/>
            </a:rPr>
            <a:t>     number of people by switching</a:t>
          </a:r>
          <a:endParaRPr lang="en-IN" sz="2400" dirty="0"/>
        </a:p>
      </dgm:t>
    </dgm:pt>
    <dgm:pt modelId="{B526DC81-05C0-44CA-8BD1-858795A93AD4}" type="parTrans" cxnId="{90328C41-3C79-4930-B1EE-E811A42D52CD}">
      <dgm:prSet/>
      <dgm:spPr/>
      <dgm:t>
        <a:bodyPr/>
        <a:lstStyle/>
        <a:p>
          <a:endParaRPr lang="en-IN"/>
        </a:p>
      </dgm:t>
    </dgm:pt>
    <dgm:pt modelId="{BC536D3B-3ADA-4FA1-9D56-B2240F1A8029}" type="sibTrans" cxnId="{90328C41-3C79-4930-B1EE-E811A42D52CD}">
      <dgm:prSet/>
      <dgm:spPr/>
      <dgm:t>
        <a:bodyPr/>
        <a:lstStyle/>
        <a:p>
          <a:endParaRPr lang="en-IN"/>
        </a:p>
      </dgm:t>
    </dgm:pt>
    <dgm:pt modelId="{56FC61A1-849D-4A3C-8DF6-AD5B6006726C}">
      <dgm:prSet phldrT="[Text]" custT="1"/>
      <dgm:spPr/>
      <dgm:t>
        <a:bodyPr/>
        <a:lstStyle/>
        <a:p>
          <a:r>
            <a:rPr lang="en-IN" sz="2400" dirty="0">
              <a:sym typeface="Wingdings" panose="05000000000000000000" pitchFamily="2" charset="2"/>
            </a:rPr>
            <a:t> Distribute people equally in gates to</a:t>
          </a:r>
        </a:p>
        <a:p>
          <a:r>
            <a:rPr lang="en-IN" sz="2400" dirty="0">
              <a:sym typeface="Wingdings" panose="05000000000000000000" pitchFamily="2" charset="2"/>
            </a:rPr>
            <a:t>     minimize time</a:t>
          </a:r>
          <a:endParaRPr lang="en-IN" sz="2400" dirty="0"/>
        </a:p>
      </dgm:t>
    </dgm:pt>
    <dgm:pt modelId="{E63AC9FF-4572-4EBF-97FA-B80C574B6AEE}" type="parTrans" cxnId="{15CCC8FF-4E64-4A6E-98E2-3E8AF1FA347A}">
      <dgm:prSet/>
      <dgm:spPr/>
      <dgm:t>
        <a:bodyPr/>
        <a:lstStyle/>
        <a:p>
          <a:endParaRPr lang="en-IN"/>
        </a:p>
      </dgm:t>
    </dgm:pt>
    <dgm:pt modelId="{A56CE1A7-3DF3-4E33-9E35-7996D41D6721}" type="sibTrans" cxnId="{15CCC8FF-4E64-4A6E-98E2-3E8AF1FA347A}">
      <dgm:prSet/>
      <dgm:spPr/>
      <dgm:t>
        <a:bodyPr/>
        <a:lstStyle/>
        <a:p>
          <a:endParaRPr lang="en-IN"/>
        </a:p>
      </dgm:t>
    </dgm:pt>
    <dgm:pt modelId="{D6EBC23C-A063-4BE0-8429-CB58324944EF}">
      <dgm:prSet phldrT="[Text]" custT="1"/>
      <dgm:spPr/>
      <dgm:t>
        <a:bodyPr/>
        <a:lstStyle/>
        <a:p>
          <a:r>
            <a:rPr lang="en-IN" sz="2400" dirty="0">
              <a:sym typeface="Wingdings" panose="05000000000000000000" pitchFamily="2" charset="2"/>
            </a:rPr>
            <a:t> Give the minimized time as output</a:t>
          </a:r>
          <a:endParaRPr lang="en-IN" sz="2400" dirty="0"/>
        </a:p>
      </dgm:t>
    </dgm:pt>
    <dgm:pt modelId="{F8B82DC8-A148-4357-98C3-925823040A3A}" type="sibTrans" cxnId="{A9382829-C6A4-47BF-9149-C1989690B9D4}">
      <dgm:prSet/>
      <dgm:spPr/>
      <dgm:t>
        <a:bodyPr/>
        <a:lstStyle/>
        <a:p>
          <a:endParaRPr lang="en-IN"/>
        </a:p>
      </dgm:t>
    </dgm:pt>
    <dgm:pt modelId="{E55C4A99-BEA5-43D3-B56D-5EAD607EF646}" type="parTrans" cxnId="{A9382829-C6A4-47BF-9149-C1989690B9D4}">
      <dgm:prSet/>
      <dgm:spPr/>
      <dgm:t>
        <a:bodyPr/>
        <a:lstStyle/>
        <a:p>
          <a:endParaRPr lang="en-IN"/>
        </a:p>
      </dgm:t>
    </dgm:pt>
    <dgm:pt modelId="{222E07C9-74BD-4661-ACA1-F3FEFEA3EDA1}" type="pres">
      <dgm:prSet presAssocID="{CE644896-075F-4E1D-BF8F-BFBC77F362D9}" presName="outerComposite" presStyleCnt="0">
        <dgm:presLayoutVars>
          <dgm:chMax val="5"/>
          <dgm:dir/>
          <dgm:resizeHandles val="exact"/>
        </dgm:presLayoutVars>
      </dgm:prSet>
      <dgm:spPr/>
    </dgm:pt>
    <dgm:pt modelId="{6047BC47-C726-489C-8F29-DF637C0281AB}" type="pres">
      <dgm:prSet presAssocID="{CE644896-075F-4E1D-BF8F-BFBC77F362D9}" presName="dummyMaxCanvas" presStyleCnt="0">
        <dgm:presLayoutVars/>
      </dgm:prSet>
      <dgm:spPr/>
    </dgm:pt>
    <dgm:pt modelId="{82D658C5-E67E-42E1-B634-E954BC224CCE}" type="pres">
      <dgm:prSet presAssocID="{CE644896-075F-4E1D-BF8F-BFBC77F362D9}" presName="ThreeNodes_1" presStyleLbl="node1" presStyleIdx="0" presStyleCnt="3" custScaleY="124765">
        <dgm:presLayoutVars>
          <dgm:bulletEnabled val="1"/>
        </dgm:presLayoutVars>
      </dgm:prSet>
      <dgm:spPr/>
    </dgm:pt>
    <dgm:pt modelId="{1F36D8F9-49B8-4532-BEF8-D43F6D5602BC}" type="pres">
      <dgm:prSet presAssocID="{CE644896-075F-4E1D-BF8F-BFBC77F362D9}" presName="ThreeNodes_2" presStyleLbl="node1" presStyleIdx="1" presStyleCnt="3" custLinFactNeighborX="0" custLinFactNeighborY="6653">
        <dgm:presLayoutVars>
          <dgm:bulletEnabled val="1"/>
        </dgm:presLayoutVars>
      </dgm:prSet>
      <dgm:spPr/>
    </dgm:pt>
    <dgm:pt modelId="{21E5A4D7-D2EF-4280-9F5B-40AA5A56A0CE}" type="pres">
      <dgm:prSet presAssocID="{CE644896-075F-4E1D-BF8F-BFBC77F362D9}" presName="ThreeNodes_3" presStyleLbl="node1" presStyleIdx="2" presStyleCnt="3">
        <dgm:presLayoutVars>
          <dgm:bulletEnabled val="1"/>
        </dgm:presLayoutVars>
      </dgm:prSet>
      <dgm:spPr/>
    </dgm:pt>
    <dgm:pt modelId="{E3849B0A-0D20-4333-98C7-0746F22A878E}" type="pres">
      <dgm:prSet presAssocID="{CE644896-075F-4E1D-BF8F-BFBC77F362D9}" presName="ThreeConn_1-2" presStyleLbl="fgAccFollowNode1" presStyleIdx="0" presStyleCnt="2">
        <dgm:presLayoutVars>
          <dgm:bulletEnabled val="1"/>
        </dgm:presLayoutVars>
      </dgm:prSet>
      <dgm:spPr/>
    </dgm:pt>
    <dgm:pt modelId="{A9270021-1A14-4E5A-A8BC-8E64C134FA0B}" type="pres">
      <dgm:prSet presAssocID="{CE644896-075F-4E1D-BF8F-BFBC77F362D9}" presName="ThreeConn_2-3" presStyleLbl="fgAccFollowNode1" presStyleIdx="1" presStyleCnt="2">
        <dgm:presLayoutVars>
          <dgm:bulletEnabled val="1"/>
        </dgm:presLayoutVars>
      </dgm:prSet>
      <dgm:spPr/>
    </dgm:pt>
    <dgm:pt modelId="{CE0F488E-7B08-4EC3-9462-FA0948123054}" type="pres">
      <dgm:prSet presAssocID="{CE644896-075F-4E1D-BF8F-BFBC77F362D9}" presName="ThreeNodes_1_text" presStyleLbl="node1" presStyleIdx="2" presStyleCnt="3">
        <dgm:presLayoutVars>
          <dgm:bulletEnabled val="1"/>
        </dgm:presLayoutVars>
      </dgm:prSet>
      <dgm:spPr/>
    </dgm:pt>
    <dgm:pt modelId="{7E60C7D9-039E-4EF9-9801-3119882E7F03}" type="pres">
      <dgm:prSet presAssocID="{CE644896-075F-4E1D-BF8F-BFBC77F362D9}" presName="ThreeNodes_2_text" presStyleLbl="node1" presStyleIdx="2" presStyleCnt="3">
        <dgm:presLayoutVars>
          <dgm:bulletEnabled val="1"/>
        </dgm:presLayoutVars>
      </dgm:prSet>
      <dgm:spPr/>
    </dgm:pt>
    <dgm:pt modelId="{A14DF318-46BE-419B-ABA6-10F8C31680A0}" type="pres">
      <dgm:prSet presAssocID="{CE644896-075F-4E1D-BF8F-BFBC77F362D9}" presName="ThreeNodes_3_text" presStyleLbl="node1" presStyleIdx="2" presStyleCnt="3">
        <dgm:presLayoutVars>
          <dgm:bulletEnabled val="1"/>
        </dgm:presLayoutVars>
      </dgm:prSet>
      <dgm:spPr/>
    </dgm:pt>
  </dgm:ptLst>
  <dgm:cxnLst>
    <dgm:cxn modelId="{7471CF13-0102-4DDF-8CB3-BAAA7D6684E5}" type="presOf" srcId="{DC0EF00A-A4E6-4384-A06C-C3D735BB3971}" destId="{CE0F488E-7B08-4EC3-9462-FA0948123054}" srcOrd="1" destOrd="0" presId="urn:microsoft.com/office/officeart/2005/8/layout/vProcess5"/>
    <dgm:cxn modelId="{E6B9DB26-B96F-44B7-BBAE-5AD112DEE2FB}" type="presOf" srcId="{CE644896-075F-4E1D-BF8F-BFBC77F362D9}" destId="{222E07C9-74BD-4661-ACA1-F3FEFEA3EDA1}" srcOrd="0" destOrd="0" presId="urn:microsoft.com/office/officeart/2005/8/layout/vProcess5"/>
    <dgm:cxn modelId="{A9382829-C6A4-47BF-9149-C1989690B9D4}" srcId="{CE644896-075F-4E1D-BF8F-BFBC77F362D9}" destId="{D6EBC23C-A063-4BE0-8429-CB58324944EF}" srcOrd="2" destOrd="0" parTransId="{E55C4A99-BEA5-43D3-B56D-5EAD607EF646}" sibTransId="{F8B82DC8-A148-4357-98C3-925823040A3A}"/>
    <dgm:cxn modelId="{90328C41-3C79-4930-B1EE-E811A42D52CD}" srcId="{CE644896-075F-4E1D-BF8F-BFBC77F362D9}" destId="{DC0EF00A-A4E6-4384-A06C-C3D735BB3971}" srcOrd="0" destOrd="0" parTransId="{B526DC81-05C0-44CA-8BD1-858795A93AD4}" sibTransId="{BC536D3B-3ADA-4FA1-9D56-B2240F1A8029}"/>
    <dgm:cxn modelId="{F46AEB6C-9F10-40C5-B4E9-E934BA24B810}" type="presOf" srcId="{BC536D3B-3ADA-4FA1-9D56-B2240F1A8029}" destId="{E3849B0A-0D20-4333-98C7-0746F22A878E}" srcOrd="0" destOrd="0" presId="urn:microsoft.com/office/officeart/2005/8/layout/vProcess5"/>
    <dgm:cxn modelId="{1F41A455-13C0-4A56-8C32-08229ABF734F}" type="presOf" srcId="{A56CE1A7-3DF3-4E33-9E35-7996D41D6721}" destId="{A9270021-1A14-4E5A-A8BC-8E64C134FA0B}" srcOrd="0" destOrd="0" presId="urn:microsoft.com/office/officeart/2005/8/layout/vProcess5"/>
    <dgm:cxn modelId="{2DD5098E-C193-4BFB-9818-53F3EB912108}" type="presOf" srcId="{D6EBC23C-A063-4BE0-8429-CB58324944EF}" destId="{21E5A4D7-D2EF-4280-9F5B-40AA5A56A0CE}" srcOrd="0" destOrd="0" presId="urn:microsoft.com/office/officeart/2005/8/layout/vProcess5"/>
    <dgm:cxn modelId="{F90AD5A5-67CE-43B9-AC6B-EF891FFD375C}" type="presOf" srcId="{56FC61A1-849D-4A3C-8DF6-AD5B6006726C}" destId="{7E60C7D9-039E-4EF9-9801-3119882E7F03}" srcOrd="1" destOrd="0" presId="urn:microsoft.com/office/officeart/2005/8/layout/vProcess5"/>
    <dgm:cxn modelId="{FDB917BD-08BA-4D32-BB47-F13869FD7ED8}" type="presOf" srcId="{56FC61A1-849D-4A3C-8DF6-AD5B6006726C}" destId="{1F36D8F9-49B8-4532-BEF8-D43F6D5602BC}" srcOrd="0" destOrd="0" presId="urn:microsoft.com/office/officeart/2005/8/layout/vProcess5"/>
    <dgm:cxn modelId="{766DCAF9-57D1-40E4-8C6B-A05A7277578B}" type="presOf" srcId="{D6EBC23C-A063-4BE0-8429-CB58324944EF}" destId="{A14DF318-46BE-419B-ABA6-10F8C31680A0}" srcOrd="1" destOrd="0" presId="urn:microsoft.com/office/officeart/2005/8/layout/vProcess5"/>
    <dgm:cxn modelId="{50C06DFE-F3D1-4506-BBCE-88DA3F4BCDED}" type="presOf" srcId="{DC0EF00A-A4E6-4384-A06C-C3D735BB3971}" destId="{82D658C5-E67E-42E1-B634-E954BC224CCE}" srcOrd="0" destOrd="0" presId="urn:microsoft.com/office/officeart/2005/8/layout/vProcess5"/>
    <dgm:cxn modelId="{15CCC8FF-4E64-4A6E-98E2-3E8AF1FA347A}" srcId="{CE644896-075F-4E1D-BF8F-BFBC77F362D9}" destId="{56FC61A1-849D-4A3C-8DF6-AD5B6006726C}" srcOrd="1" destOrd="0" parTransId="{E63AC9FF-4572-4EBF-97FA-B80C574B6AEE}" sibTransId="{A56CE1A7-3DF3-4E33-9E35-7996D41D6721}"/>
    <dgm:cxn modelId="{7718E099-9372-4791-AF17-EDA5B1F23127}" type="presParOf" srcId="{222E07C9-74BD-4661-ACA1-F3FEFEA3EDA1}" destId="{6047BC47-C726-489C-8F29-DF637C0281AB}" srcOrd="0" destOrd="0" presId="urn:microsoft.com/office/officeart/2005/8/layout/vProcess5"/>
    <dgm:cxn modelId="{B34CFB5F-8B41-42EE-BE14-B9CCABEF94DA}" type="presParOf" srcId="{222E07C9-74BD-4661-ACA1-F3FEFEA3EDA1}" destId="{82D658C5-E67E-42E1-B634-E954BC224CCE}" srcOrd="1" destOrd="0" presId="urn:microsoft.com/office/officeart/2005/8/layout/vProcess5"/>
    <dgm:cxn modelId="{93FBCA1F-89E1-4F94-AFC6-55773CFC0DCF}" type="presParOf" srcId="{222E07C9-74BD-4661-ACA1-F3FEFEA3EDA1}" destId="{1F36D8F9-49B8-4532-BEF8-D43F6D5602BC}" srcOrd="2" destOrd="0" presId="urn:microsoft.com/office/officeart/2005/8/layout/vProcess5"/>
    <dgm:cxn modelId="{68AFA16A-3080-4B57-89A5-C25538E03901}" type="presParOf" srcId="{222E07C9-74BD-4661-ACA1-F3FEFEA3EDA1}" destId="{21E5A4D7-D2EF-4280-9F5B-40AA5A56A0CE}" srcOrd="3" destOrd="0" presId="urn:microsoft.com/office/officeart/2005/8/layout/vProcess5"/>
    <dgm:cxn modelId="{44E7D87E-57CB-4A83-AC66-2566D831DAE6}" type="presParOf" srcId="{222E07C9-74BD-4661-ACA1-F3FEFEA3EDA1}" destId="{E3849B0A-0D20-4333-98C7-0746F22A878E}" srcOrd="4" destOrd="0" presId="urn:microsoft.com/office/officeart/2005/8/layout/vProcess5"/>
    <dgm:cxn modelId="{0498ACC2-073B-45DC-8948-900FCFCBB5FD}" type="presParOf" srcId="{222E07C9-74BD-4661-ACA1-F3FEFEA3EDA1}" destId="{A9270021-1A14-4E5A-A8BC-8E64C134FA0B}" srcOrd="5" destOrd="0" presId="urn:microsoft.com/office/officeart/2005/8/layout/vProcess5"/>
    <dgm:cxn modelId="{293CCC51-AB58-4819-AEB4-099AC818B385}" type="presParOf" srcId="{222E07C9-74BD-4661-ACA1-F3FEFEA3EDA1}" destId="{CE0F488E-7B08-4EC3-9462-FA0948123054}" srcOrd="6" destOrd="0" presId="urn:microsoft.com/office/officeart/2005/8/layout/vProcess5"/>
    <dgm:cxn modelId="{12A19277-42F9-429E-A073-ACE91094CE0A}" type="presParOf" srcId="{222E07C9-74BD-4661-ACA1-F3FEFEA3EDA1}" destId="{7E60C7D9-039E-4EF9-9801-3119882E7F03}" srcOrd="7" destOrd="0" presId="urn:microsoft.com/office/officeart/2005/8/layout/vProcess5"/>
    <dgm:cxn modelId="{284A1E24-22E5-466A-8EA8-E54C06FAD3D1}" type="presParOf" srcId="{222E07C9-74BD-4661-ACA1-F3FEFEA3EDA1}" destId="{A14DF318-46BE-419B-ABA6-10F8C31680A0}" srcOrd="8"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08AD3F83-9C00-4C85-8CA8-EE5048B9DF7E}" type="doc">
      <dgm:prSet loTypeId="urn:microsoft.com/office/officeart/2005/8/layout/vProcess5" loCatId="process" qsTypeId="urn:microsoft.com/office/officeart/2005/8/quickstyle/simple1" qsCatId="simple" csTypeId="urn:microsoft.com/office/officeart/2005/8/colors/colorful5" csCatId="colorful" phldr="1"/>
      <dgm:spPr/>
      <dgm:t>
        <a:bodyPr/>
        <a:lstStyle/>
        <a:p>
          <a:endParaRPr lang="en-IN"/>
        </a:p>
      </dgm:t>
    </dgm:pt>
    <dgm:pt modelId="{890F617C-2E37-49D7-86F1-15C5718CAEE3}">
      <dgm:prSet phldrT="[Text]" custT="1"/>
      <dgm:spPr/>
      <dgm:t>
        <a:bodyPr/>
        <a:lstStyle/>
        <a:p>
          <a:r>
            <a:rPr lang="en-IN" sz="2700" dirty="0">
              <a:sym typeface="Wingdings" panose="05000000000000000000" pitchFamily="2" charset="2"/>
            </a:rPr>
            <a:t> Taking the gate number as input</a:t>
          </a:r>
          <a:endParaRPr lang="en-IN" sz="2700" dirty="0"/>
        </a:p>
      </dgm:t>
    </dgm:pt>
    <dgm:pt modelId="{EE23364A-31CD-4A89-BC65-8FB0D1F5A793}" type="parTrans" cxnId="{96AC5344-81A8-4C45-87E2-B7CFEF7527FB}">
      <dgm:prSet/>
      <dgm:spPr/>
      <dgm:t>
        <a:bodyPr/>
        <a:lstStyle/>
        <a:p>
          <a:endParaRPr lang="en-IN"/>
        </a:p>
      </dgm:t>
    </dgm:pt>
    <dgm:pt modelId="{B7502346-A322-4792-9688-CF2C0EEBE366}" type="sibTrans" cxnId="{96AC5344-81A8-4C45-87E2-B7CFEF7527FB}">
      <dgm:prSet/>
      <dgm:spPr/>
      <dgm:t>
        <a:bodyPr/>
        <a:lstStyle/>
        <a:p>
          <a:endParaRPr lang="en-IN"/>
        </a:p>
      </dgm:t>
    </dgm:pt>
    <dgm:pt modelId="{60529815-C457-4B0B-945F-ED4410C2F0B5}">
      <dgm:prSet phldrT="[Text]" custT="1"/>
      <dgm:spPr/>
      <dgm:t>
        <a:bodyPr/>
        <a:lstStyle/>
        <a:p>
          <a:r>
            <a:rPr lang="en-IN" sz="2700" dirty="0">
              <a:sym typeface="Wingdings" panose="05000000000000000000" pitchFamily="2" charset="2"/>
            </a:rPr>
            <a:t> Check edge cases</a:t>
          </a:r>
          <a:endParaRPr lang="en-IN" sz="2700" dirty="0"/>
        </a:p>
      </dgm:t>
    </dgm:pt>
    <dgm:pt modelId="{56162590-DE4B-4F42-9991-3BB9A14AB501}" type="parTrans" cxnId="{B6888167-943E-4D97-85C5-5365C589CC64}">
      <dgm:prSet/>
      <dgm:spPr/>
      <dgm:t>
        <a:bodyPr/>
        <a:lstStyle/>
        <a:p>
          <a:endParaRPr lang="en-IN"/>
        </a:p>
      </dgm:t>
    </dgm:pt>
    <dgm:pt modelId="{685E1B5A-1377-47CE-AD69-0F515A2EB411}" type="sibTrans" cxnId="{B6888167-943E-4D97-85C5-5365C589CC64}">
      <dgm:prSet/>
      <dgm:spPr/>
      <dgm:t>
        <a:bodyPr/>
        <a:lstStyle/>
        <a:p>
          <a:endParaRPr lang="en-IN"/>
        </a:p>
      </dgm:t>
    </dgm:pt>
    <dgm:pt modelId="{71B3C460-E4DF-4070-96E6-12A15CB18531}">
      <dgm:prSet phldrT="[Text]"/>
      <dgm:spPr/>
      <dgm:t>
        <a:bodyPr/>
        <a:lstStyle/>
        <a:p>
          <a:r>
            <a:rPr lang="en-IN" dirty="0">
              <a:sym typeface="Wingdings" panose="05000000000000000000" pitchFamily="2" charset="2"/>
            </a:rPr>
            <a:t> Return time it takes to enter</a:t>
          </a:r>
        </a:p>
        <a:p>
          <a:r>
            <a:rPr lang="en-IN" dirty="0">
              <a:sym typeface="Wingdings" panose="05000000000000000000" pitchFamily="2" charset="2"/>
            </a:rPr>
            <a:t>      last person </a:t>
          </a:r>
          <a:endParaRPr lang="en-IN" dirty="0"/>
        </a:p>
      </dgm:t>
    </dgm:pt>
    <dgm:pt modelId="{5A5212F5-6932-4A18-ADE1-3ACAE5B48081}" type="sibTrans" cxnId="{233ACE96-7782-4EC6-96E1-017F43C4B0A3}">
      <dgm:prSet/>
      <dgm:spPr/>
      <dgm:t>
        <a:bodyPr/>
        <a:lstStyle/>
        <a:p>
          <a:endParaRPr lang="en-IN"/>
        </a:p>
      </dgm:t>
    </dgm:pt>
    <dgm:pt modelId="{DE1EE549-9C04-4046-B036-42F3D1A67D3C}" type="parTrans" cxnId="{233ACE96-7782-4EC6-96E1-017F43C4B0A3}">
      <dgm:prSet/>
      <dgm:spPr/>
      <dgm:t>
        <a:bodyPr/>
        <a:lstStyle/>
        <a:p>
          <a:endParaRPr lang="en-IN"/>
        </a:p>
      </dgm:t>
    </dgm:pt>
    <dgm:pt modelId="{796DF5A4-7596-4FE2-8D72-7D31DF144704}" type="pres">
      <dgm:prSet presAssocID="{08AD3F83-9C00-4C85-8CA8-EE5048B9DF7E}" presName="outerComposite" presStyleCnt="0">
        <dgm:presLayoutVars>
          <dgm:chMax val="5"/>
          <dgm:dir/>
          <dgm:resizeHandles val="exact"/>
        </dgm:presLayoutVars>
      </dgm:prSet>
      <dgm:spPr/>
    </dgm:pt>
    <dgm:pt modelId="{9C2EFC73-7CB3-4955-ABFC-738581B0E0EE}" type="pres">
      <dgm:prSet presAssocID="{08AD3F83-9C00-4C85-8CA8-EE5048B9DF7E}" presName="dummyMaxCanvas" presStyleCnt="0">
        <dgm:presLayoutVars/>
      </dgm:prSet>
      <dgm:spPr/>
    </dgm:pt>
    <dgm:pt modelId="{47119C7C-9DE7-415D-8E39-5C6406F75615}" type="pres">
      <dgm:prSet presAssocID="{08AD3F83-9C00-4C85-8CA8-EE5048B9DF7E}" presName="ThreeNodes_1" presStyleLbl="node1" presStyleIdx="0" presStyleCnt="3">
        <dgm:presLayoutVars>
          <dgm:bulletEnabled val="1"/>
        </dgm:presLayoutVars>
      </dgm:prSet>
      <dgm:spPr/>
    </dgm:pt>
    <dgm:pt modelId="{61A55BCA-2535-47F9-9318-17601F2B995B}" type="pres">
      <dgm:prSet presAssocID="{08AD3F83-9C00-4C85-8CA8-EE5048B9DF7E}" presName="ThreeNodes_2" presStyleLbl="node1" presStyleIdx="1" presStyleCnt="3">
        <dgm:presLayoutVars>
          <dgm:bulletEnabled val="1"/>
        </dgm:presLayoutVars>
      </dgm:prSet>
      <dgm:spPr/>
    </dgm:pt>
    <dgm:pt modelId="{502FC464-6B21-4206-92C4-5326C3B35352}" type="pres">
      <dgm:prSet presAssocID="{08AD3F83-9C00-4C85-8CA8-EE5048B9DF7E}" presName="ThreeNodes_3" presStyleLbl="node1" presStyleIdx="2" presStyleCnt="3">
        <dgm:presLayoutVars>
          <dgm:bulletEnabled val="1"/>
        </dgm:presLayoutVars>
      </dgm:prSet>
      <dgm:spPr/>
    </dgm:pt>
    <dgm:pt modelId="{C0529AE5-3459-4387-813D-4E6C64B06BA1}" type="pres">
      <dgm:prSet presAssocID="{08AD3F83-9C00-4C85-8CA8-EE5048B9DF7E}" presName="ThreeConn_1-2" presStyleLbl="fgAccFollowNode1" presStyleIdx="0" presStyleCnt="2">
        <dgm:presLayoutVars>
          <dgm:bulletEnabled val="1"/>
        </dgm:presLayoutVars>
      </dgm:prSet>
      <dgm:spPr/>
    </dgm:pt>
    <dgm:pt modelId="{1DC2E74A-3EDC-47D1-8369-71DF2309657A}" type="pres">
      <dgm:prSet presAssocID="{08AD3F83-9C00-4C85-8CA8-EE5048B9DF7E}" presName="ThreeConn_2-3" presStyleLbl="fgAccFollowNode1" presStyleIdx="1" presStyleCnt="2">
        <dgm:presLayoutVars>
          <dgm:bulletEnabled val="1"/>
        </dgm:presLayoutVars>
      </dgm:prSet>
      <dgm:spPr/>
    </dgm:pt>
    <dgm:pt modelId="{43AE72CE-E909-4465-8072-E1D08C4D82F2}" type="pres">
      <dgm:prSet presAssocID="{08AD3F83-9C00-4C85-8CA8-EE5048B9DF7E}" presName="ThreeNodes_1_text" presStyleLbl="node1" presStyleIdx="2" presStyleCnt="3">
        <dgm:presLayoutVars>
          <dgm:bulletEnabled val="1"/>
        </dgm:presLayoutVars>
      </dgm:prSet>
      <dgm:spPr/>
    </dgm:pt>
    <dgm:pt modelId="{23354EA1-FC74-48D1-9981-B68E1A33681F}" type="pres">
      <dgm:prSet presAssocID="{08AD3F83-9C00-4C85-8CA8-EE5048B9DF7E}" presName="ThreeNodes_2_text" presStyleLbl="node1" presStyleIdx="2" presStyleCnt="3">
        <dgm:presLayoutVars>
          <dgm:bulletEnabled val="1"/>
        </dgm:presLayoutVars>
      </dgm:prSet>
      <dgm:spPr/>
    </dgm:pt>
    <dgm:pt modelId="{E545CE29-2D65-4E44-81BC-BD6932C9B01E}" type="pres">
      <dgm:prSet presAssocID="{08AD3F83-9C00-4C85-8CA8-EE5048B9DF7E}" presName="ThreeNodes_3_text" presStyleLbl="node1" presStyleIdx="2" presStyleCnt="3">
        <dgm:presLayoutVars>
          <dgm:bulletEnabled val="1"/>
        </dgm:presLayoutVars>
      </dgm:prSet>
      <dgm:spPr/>
    </dgm:pt>
  </dgm:ptLst>
  <dgm:cxnLst>
    <dgm:cxn modelId="{E162E42F-D350-40F1-9187-DB11760185C8}" type="presOf" srcId="{71B3C460-E4DF-4070-96E6-12A15CB18531}" destId="{E545CE29-2D65-4E44-81BC-BD6932C9B01E}" srcOrd="1" destOrd="0" presId="urn:microsoft.com/office/officeart/2005/8/layout/vProcess5"/>
    <dgm:cxn modelId="{96AC5344-81A8-4C45-87E2-B7CFEF7527FB}" srcId="{08AD3F83-9C00-4C85-8CA8-EE5048B9DF7E}" destId="{890F617C-2E37-49D7-86F1-15C5718CAEE3}" srcOrd="0" destOrd="0" parTransId="{EE23364A-31CD-4A89-BC65-8FB0D1F5A793}" sibTransId="{B7502346-A322-4792-9688-CF2C0EEBE366}"/>
    <dgm:cxn modelId="{B6888167-943E-4D97-85C5-5365C589CC64}" srcId="{08AD3F83-9C00-4C85-8CA8-EE5048B9DF7E}" destId="{60529815-C457-4B0B-945F-ED4410C2F0B5}" srcOrd="1" destOrd="0" parTransId="{56162590-DE4B-4F42-9991-3BB9A14AB501}" sibTransId="{685E1B5A-1377-47CE-AD69-0F515A2EB411}"/>
    <dgm:cxn modelId="{F415AF6C-02B3-4064-81D3-B0A64473E0DA}" type="presOf" srcId="{685E1B5A-1377-47CE-AD69-0F515A2EB411}" destId="{1DC2E74A-3EDC-47D1-8369-71DF2309657A}" srcOrd="0" destOrd="0" presId="urn:microsoft.com/office/officeart/2005/8/layout/vProcess5"/>
    <dgm:cxn modelId="{86625E59-F084-419D-AF56-6B12F633E0E4}" type="presOf" srcId="{60529815-C457-4B0B-945F-ED4410C2F0B5}" destId="{23354EA1-FC74-48D1-9981-B68E1A33681F}" srcOrd="1" destOrd="0" presId="urn:microsoft.com/office/officeart/2005/8/layout/vProcess5"/>
    <dgm:cxn modelId="{98B4C885-F7ED-4F04-9DC4-BE4CA0CEA1C4}" type="presOf" srcId="{71B3C460-E4DF-4070-96E6-12A15CB18531}" destId="{502FC464-6B21-4206-92C4-5326C3B35352}" srcOrd="0" destOrd="0" presId="urn:microsoft.com/office/officeart/2005/8/layout/vProcess5"/>
    <dgm:cxn modelId="{233ACE96-7782-4EC6-96E1-017F43C4B0A3}" srcId="{08AD3F83-9C00-4C85-8CA8-EE5048B9DF7E}" destId="{71B3C460-E4DF-4070-96E6-12A15CB18531}" srcOrd="2" destOrd="0" parTransId="{DE1EE549-9C04-4046-B036-42F3D1A67D3C}" sibTransId="{5A5212F5-6932-4A18-ADE1-3ACAE5B48081}"/>
    <dgm:cxn modelId="{0AE5DCA1-37EC-4788-A962-F2A1FBD8F7A6}" type="presOf" srcId="{890F617C-2E37-49D7-86F1-15C5718CAEE3}" destId="{47119C7C-9DE7-415D-8E39-5C6406F75615}" srcOrd="0" destOrd="0" presId="urn:microsoft.com/office/officeart/2005/8/layout/vProcess5"/>
    <dgm:cxn modelId="{3525EFB4-B6DA-4384-A181-BF7DF83D74C3}" type="presOf" srcId="{60529815-C457-4B0B-945F-ED4410C2F0B5}" destId="{61A55BCA-2535-47F9-9318-17601F2B995B}" srcOrd="0" destOrd="0" presId="urn:microsoft.com/office/officeart/2005/8/layout/vProcess5"/>
    <dgm:cxn modelId="{25E8E0C2-B7B3-45BD-A9F4-7DB697558BD5}" type="presOf" srcId="{890F617C-2E37-49D7-86F1-15C5718CAEE3}" destId="{43AE72CE-E909-4465-8072-E1D08C4D82F2}" srcOrd="1" destOrd="0" presId="urn:microsoft.com/office/officeart/2005/8/layout/vProcess5"/>
    <dgm:cxn modelId="{FC51A1C6-20CA-42FE-A06C-E1497B02D972}" type="presOf" srcId="{08AD3F83-9C00-4C85-8CA8-EE5048B9DF7E}" destId="{796DF5A4-7596-4FE2-8D72-7D31DF144704}" srcOrd="0" destOrd="0" presId="urn:microsoft.com/office/officeart/2005/8/layout/vProcess5"/>
    <dgm:cxn modelId="{8829D7D9-DEC5-4CA8-9A8A-E0F0F4E02147}" type="presOf" srcId="{B7502346-A322-4792-9688-CF2C0EEBE366}" destId="{C0529AE5-3459-4387-813D-4E6C64B06BA1}" srcOrd="0" destOrd="0" presId="urn:microsoft.com/office/officeart/2005/8/layout/vProcess5"/>
    <dgm:cxn modelId="{2D196E9D-2688-493D-B31F-B833123A1E2E}" type="presParOf" srcId="{796DF5A4-7596-4FE2-8D72-7D31DF144704}" destId="{9C2EFC73-7CB3-4955-ABFC-738581B0E0EE}" srcOrd="0" destOrd="0" presId="urn:microsoft.com/office/officeart/2005/8/layout/vProcess5"/>
    <dgm:cxn modelId="{A39EACBA-77BC-4995-9AAE-7878B73D2C41}" type="presParOf" srcId="{796DF5A4-7596-4FE2-8D72-7D31DF144704}" destId="{47119C7C-9DE7-415D-8E39-5C6406F75615}" srcOrd="1" destOrd="0" presId="urn:microsoft.com/office/officeart/2005/8/layout/vProcess5"/>
    <dgm:cxn modelId="{34E57761-E8F8-4F52-AAC3-822DA8CDFC49}" type="presParOf" srcId="{796DF5A4-7596-4FE2-8D72-7D31DF144704}" destId="{61A55BCA-2535-47F9-9318-17601F2B995B}" srcOrd="2" destOrd="0" presId="urn:microsoft.com/office/officeart/2005/8/layout/vProcess5"/>
    <dgm:cxn modelId="{4F3B1D19-C317-44BA-AE70-2545213AFF71}" type="presParOf" srcId="{796DF5A4-7596-4FE2-8D72-7D31DF144704}" destId="{502FC464-6B21-4206-92C4-5326C3B35352}" srcOrd="3" destOrd="0" presId="urn:microsoft.com/office/officeart/2005/8/layout/vProcess5"/>
    <dgm:cxn modelId="{30FF92ED-A401-4634-9023-51CA1268CC08}" type="presParOf" srcId="{796DF5A4-7596-4FE2-8D72-7D31DF144704}" destId="{C0529AE5-3459-4387-813D-4E6C64B06BA1}" srcOrd="4" destOrd="0" presId="urn:microsoft.com/office/officeart/2005/8/layout/vProcess5"/>
    <dgm:cxn modelId="{9B11F76E-8BD3-4F96-83DB-D054F9E10E0F}" type="presParOf" srcId="{796DF5A4-7596-4FE2-8D72-7D31DF144704}" destId="{1DC2E74A-3EDC-47D1-8369-71DF2309657A}" srcOrd="5" destOrd="0" presId="urn:microsoft.com/office/officeart/2005/8/layout/vProcess5"/>
    <dgm:cxn modelId="{188546E7-955B-471C-A4A4-D55B357F724E}" type="presParOf" srcId="{796DF5A4-7596-4FE2-8D72-7D31DF144704}" destId="{43AE72CE-E909-4465-8072-E1D08C4D82F2}" srcOrd="6" destOrd="0" presId="urn:microsoft.com/office/officeart/2005/8/layout/vProcess5"/>
    <dgm:cxn modelId="{6D2F6E8B-0640-4DB9-9CE4-D79C5E5F40C2}" type="presParOf" srcId="{796DF5A4-7596-4FE2-8D72-7D31DF144704}" destId="{23354EA1-FC74-48D1-9981-B68E1A33681F}" srcOrd="7" destOrd="0" presId="urn:microsoft.com/office/officeart/2005/8/layout/vProcess5"/>
    <dgm:cxn modelId="{764FC88F-D497-4057-BFB6-F570FE6BC087}" type="presParOf" srcId="{796DF5A4-7596-4FE2-8D72-7D31DF144704}" destId="{E545CE29-2D65-4E44-81BC-BD6932C9B01E}" srcOrd="8"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087180-EFCE-42A4-9BCF-CE25DF0CA590}">
      <dsp:nvSpPr>
        <dsp:cNvPr id="0" name=""/>
        <dsp:cNvSpPr/>
      </dsp:nvSpPr>
      <dsp:spPr>
        <a:xfrm>
          <a:off x="0" y="-162234"/>
          <a:ext cx="7942334" cy="3026253"/>
        </a:xfrm>
        <a:prstGeom prst="roundRect">
          <a:avLst>
            <a:gd name="adj" fmla="val 10000"/>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endParaRPr lang="en-IN" sz="1800" b="0" kern="1200" dirty="0">
            <a:latin typeface="Footlight MT Light" panose="0204060206030A020304" pitchFamily="18" charset="0"/>
          </a:endParaRPr>
        </a:p>
        <a:p>
          <a:pPr marL="0" lvl="0" indent="0" algn="l" defTabSz="800100">
            <a:lnSpc>
              <a:spcPct val="90000"/>
            </a:lnSpc>
            <a:spcBef>
              <a:spcPct val="0"/>
            </a:spcBef>
            <a:spcAft>
              <a:spcPct val="35000"/>
            </a:spcAft>
            <a:buNone/>
          </a:pPr>
          <a:endParaRPr lang="en-IN" sz="1800" b="0" kern="1200" dirty="0">
            <a:latin typeface="Footlight MT Light" panose="0204060206030A020304" pitchFamily="18" charset="0"/>
          </a:endParaRPr>
        </a:p>
        <a:p>
          <a:pPr marL="0" lvl="0" indent="0" algn="l" defTabSz="800100">
            <a:lnSpc>
              <a:spcPct val="90000"/>
            </a:lnSpc>
            <a:spcBef>
              <a:spcPct val="0"/>
            </a:spcBef>
            <a:spcAft>
              <a:spcPct val="35000"/>
            </a:spcAft>
            <a:buNone/>
          </a:pPr>
          <a:r>
            <a:rPr lang="en-IN" sz="1800" b="0" kern="1200" dirty="0">
              <a:latin typeface="Footlight MT Light" panose="0204060206030A020304" pitchFamily="18" charset="0"/>
            </a:rPr>
            <a:t>Input form user: - </a:t>
          </a:r>
        </a:p>
        <a:p>
          <a:pPr marL="0" lvl="0" indent="0" algn="l" defTabSz="800100">
            <a:lnSpc>
              <a:spcPct val="90000"/>
            </a:lnSpc>
            <a:spcBef>
              <a:spcPct val="0"/>
            </a:spcBef>
            <a:spcAft>
              <a:spcPct val="35000"/>
            </a:spcAft>
            <a:buNone/>
          </a:pPr>
          <a:r>
            <a:rPr lang="en-IN" sz="1800" b="0" kern="1200" dirty="0">
              <a:latin typeface="Footlight MT Light" panose="0204060206030A020304" pitchFamily="18" charset="0"/>
            </a:rPr>
            <a:t>1. No. of Gates(N)</a:t>
          </a:r>
        </a:p>
        <a:p>
          <a:pPr marL="0" lvl="0" indent="0" algn="l" defTabSz="800100">
            <a:lnSpc>
              <a:spcPct val="90000"/>
            </a:lnSpc>
            <a:spcBef>
              <a:spcPct val="0"/>
            </a:spcBef>
            <a:spcAft>
              <a:spcPct val="35000"/>
            </a:spcAft>
            <a:buNone/>
          </a:pPr>
          <a:r>
            <a:rPr lang="en-IN" sz="1800" b="0" kern="1200" dirty="0">
              <a:latin typeface="Footlight MT Light" panose="0204060206030A020304" pitchFamily="18" charset="0"/>
            </a:rPr>
            <a:t>2. No. of total people (M)                                    </a:t>
          </a:r>
        </a:p>
        <a:p>
          <a:pPr marL="0" lvl="0" indent="0" algn="l" defTabSz="800100">
            <a:lnSpc>
              <a:spcPct val="90000"/>
            </a:lnSpc>
            <a:spcBef>
              <a:spcPct val="0"/>
            </a:spcBef>
            <a:spcAft>
              <a:spcPct val="35000"/>
            </a:spcAft>
            <a:buNone/>
          </a:pPr>
          <a:r>
            <a:rPr lang="en-IN" sz="1800" b="0" kern="1200" dirty="0">
              <a:latin typeface="Footlight MT Light" panose="0204060206030A020304" pitchFamily="18" charset="0"/>
            </a:rPr>
            <a:t>3. Time for individual person to enter inside stadium</a:t>
          </a:r>
        </a:p>
        <a:p>
          <a:pPr marL="0" lvl="0" indent="0" algn="l" defTabSz="800100">
            <a:lnSpc>
              <a:spcPct val="90000"/>
            </a:lnSpc>
            <a:spcBef>
              <a:spcPct val="0"/>
            </a:spcBef>
            <a:spcAft>
              <a:spcPct val="35000"/>
            </a:spcAft>
            <a:buNone/>
          </a:pPr>
          <a:r>
            <a:rPr lang="en-IN" sz="1800" b="0" kern="1200" dirty="0">
              <a:latin typeface="Footlight MT Light" panose="0204060206030A020304" pitchFamily="18" charset="0"/>
            </a:rPr>
            <a:t>4. Switching time, 5. choice input to assign random people or enter manually</a:t>
          </a:r>
        </a:p>
        <a:p>
          <a:pPr marL="0" lvl="0" indent="0" algn="l" defTabSz="800100">
            <a:lnSpc>
              <a:spcPct val="90000"/>
            </a:lnSpc>
            <a:spcBef>
              <a:spcPct val="0"/>
            </a:spcBef>
            <a:spcAft>
              <a:spcPct val="35000"/>
            </a:spcAft>
            <a:buNone/>
          </a:pPr>
          <a:r>
            <a:rPr lang="en-IN" sz="1800" b="0" kern="1200" dirty="0">
              <a:latin typeface="Footlight MT Light" panose="0204060206030A020304" pitchFamily="18" charset="0"/>
              <a:sym typeface="Wingdings" panose="05000000000000000000" pitchFamily="2" charset="2"/>
            </a:rPr>
            <a:t> Check for edge cases</a:t>
          </a:r>
        </a:p>
        <a:p>
          <a:pPr marL="0" lvl="0" indent="0" algn="l" defTabSz="800100">
            <a:lnSpc>
              <a:spcPct val="90000"/>
            </a:lnSpc>
            <a:spcBef>
              <a:spcPct val="0"/>
            </a:spcBef>
            <a:spcAft>
              <a:spcPct val="35000"/>
            </a:spcAft>
            <a:buNone/>
          </a:pPr>
          <a:r>
            <a:rPr lang="en-IN" sz="1800" b="0" kern="1200" dirty="0">
              <a:latin typeface="Footlight MT Light" panose="0204060206030A020304" pitchFamily="18" charset="0"/>
              <a:sym typeface="Wingdings" panose="05000000000000000000" pitchFamily="2" charset="2"/>
            </a:rPr>
            <a:t> Show distribution of people</a:t>
          </a:r>
        </a:p>
        <a:p>
          <a:pPr marL="0" lvl="0" indent="0" algn="l" defTabSz="800100">
            <a:lnSpc>
              <a:spcPct val="90000"/>
            </a:lnSpc>
            <a:spcBef>
              <a:spcPct val="0"/>
            </a:spcBef>
            <a:spcAft>
              <a:spcPct val="35000"/>
            </a:spcAft>
            <a:buNone/>
          </a:pPr>
          <a:r>
            <a:rPr lang="en-IN" sz="1800" b="0" kern="1200" dirty="0">
              <a:latin typeface="Footlight MT Light" panose="0204060206030A020304" pitchFamily="18" charset="0"/>
              <a:sym typeface="Wingdings" panose="05000000000000000000" pitchFamily="2" charset="2"/>
            </a:rPr>
            <a:t> Provide menu of tasks</a:t>
          </a:r>
          <a:endParaRPr lang="en-IN" sz="1800" b="0" kern="1200" dirty="0">
            <a:latin typeface="Footlight MT Light" panose="0204060206030A020304" pitchFamily="18" charset="0"/>
          </a:endParaRPr>
        </a:p>
        <a:p>
          <a:pPr marL="285750" lvl="1" indent="-285750" algn="l" defTabSz="1778000">
            <a:lnSpc>
              <a:spcPct val="90000"/>
            </a:lnSpc>
            <a:spcBef>
              <a:spcPct val="0"/>
            </a:spcBef>
            <a:spcAft>
              <a:spcPct val="15000"/>
            </a:spcAft>
            <a:buChar char="•"/>
          </a:pPr>
          <a:endParaRPr lang="en-IN" sz="4000" b="0" kern="1200" dirty="0">
            <a:solidFill>
              <a:schemeClr val="bg1"/>
            </a:solidFill>
          </a:endParaRPr>
        </a:p>
      </dsp:txBody>
      <dsp:txXfrm>
        <a:off x="88636" y="-73598"/>
        <a:ext cx="5447178" cy="2848981"/>
      </dsp:txXfrm>
    </dsp:sp>
    <dsp:sp modelId="{708E9CC9-7B8F-453C-80F2-E264424D3E31}">
      <dsp:nvSpPr>
        <dsp:cNvPr id="0" name=""/>
        <dsp:cNvSpPr/>
      </dsp:nvSpPr>
      <dsp:spPr>
        <a:xfrm>
          <a:off x="1401588" y="3067843"/>
          <a:ext cx="7942334" cy="2377317"/>
        </a:xfrm>
        <a:prstGeom prst="roundRect">
          <a:avLst>
            <a:gd name="adj" fmla="val 10000"/>
          </a:avLst>
        </a:prstGeom>
        <a:solidFill>
          <a:schemeClr val="accent5">
            <a:hueOff val="10875008"/>
            <a:satOff val="-63485"/>
            <a:lumOff val="-5097"/>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IN" sz="1800" b="0" kern="1200">
              <a:latin typeface="Footlight MT Light" panose="0204060206030A020304" pitchFamily="18" charset="0"/>
            </a:rPr>
            <a:t>Ask user to enter choice to, </a:t>
          </a:r>
        </a:p>
        <a:p>
          <a:pPr marL="0" lvl="0" indent="0" algn="l" defTabSz="800100">
            <a:lnSpc>
              <a:spcPct val="90000"/>
            </a:lnSpc>
            <a:spcBef>
              <a:spcPct val="0"/>
            </a:spcBef>
            <a:spcAft>
              <a:spcPct val="35000"/>
            </a:spcAft>
            <a:buNone/>
          </a:pPr>
          <a:r>
            <a:rPr lang="en-IN" sz="1800" b="0" kern="1200">
              <a:latin typeface="Footlight MT Light" panose="0204060206030A020304" pitchFamily="18" charset="0"/>
            </a:rPr>
            <a:t>1. Switch from current queue</a:t>
          </a:r>
        </a:p>
        <a:p>
          <a:pPr marL="0" lvl="0" indent="0" algn="l" defTabSz="800100">
            <a:lnSpc>
              <a:spcPct val="90000"/>
            </a:lnSpc>
            <a:spcBef>
              <a:spcPct val="0"/>
            </a:spcBef>
            <a:spcAft>
              <a:spcPct val="35000"/>
            </a:spcAft>
            <a:buNone/>
          </a:pPr>
          <a:r>
            <a:rPr lang="en-IN" sz="1800" b="0" kern="1200">
              <a:latin typeface="Footlight MT Light" panose="0204060206030A020304" pitchFamily="18" charset="0"/>
            </a:rPr>
            <a:t>2. Enter in any queue from outside </a:t>
          </a:r>
        </a:p>
        <a:p>
          <a:pPr marL="0" lvl="0" indent="0" algn="l" defTabSz="800100">
            <a:lnSpc>
              <a:spcPct val="90000"/>
            </a:lnSpc>
            <a:spcBef>
              <a:spcPct val="0"/>
            </a:spcBef>
            <a:spcAft>
              <a:spcPct val="35000"/>
            </a:spcAft>
            <a:buNone/>
          </a:pPr>
          <a:r>
            <a:rPr lang="en-IN" sz="1800" b="0" kern="1200">
              <a:latin typeface="Footlight MT Light" panose="0204060206030A020304" pitchFamily="18" charset="0"/>
            </a:rPr>
            <a:t>3. Minimize time to take all people inside</a:t>
          </a:r>
        </a:p>
        <a:p>
          <a:pPr marL="0" lvl="0" indent="0" algn="l" defTabSz="800100">
            <a:lnSpc>
              <a:spcPct val="90000"/>
            </a:lnSpc>
            <a:spcBef>
              <a:spcPct val="0"/>
            </a:spcBef>
            <a:spcAft>
              <a:spcPct val="35000"/>
            </a:spcAft>
            <a:buNone/>
          </a:pPr>
          <a:r>
            <a:rPr lang="en-IN" sz="1800" b="0" kern="1200">
              <a:latin typeface="Footlight MT Light" panose="0204060206030A020304" pitchFamily="18" charset="0"/>
            </a:rPr>
            <a:t>4. To know last person time </a:t>
          </a:r>
          <a:endParaRPr lang="en-IN" sz="1800" b="0" kern="1200" dirty="0">
            <a:latin typeface="Footlight MT Light" panose="0204060206030A020304" pitchFamily="18" charset="0"/>
          </a:endParaRPr>
        </a:p>
      </dsp:txBody>
      <dsp:txXfrm>
        <a:off x="1471217" y="3137472"/>
        <a:ext cx="4856231" cy="2238059"/>
      </dsp:txXfrm>
    </dsp:sp>
    <dsp:sp modelId="{AD148F09-EA31-44D4-9FA3-BB823F7F94C8}">
      <dsp:nvSpPr>
        <dsp:cNvPr id="0" name=""/>
        <dsp:cNvSpPr/>
      </dsp:nvSpPr>
      <dsp:spPr>
        <a:xfrm>
          <a:off x="6397078" y="2031069"/>
          <a:ext cx="1545256" cy="1545256"/>
        </a:xfrm>
        <a:prstGeom prst="downArrow">
          <a:avLst>
            <a:gd name="adj1" fmla="val 55000"/>
            <a:gd name="adj2" fmla="val 45000"/>
          </a:avLst>
        </a:prstGeom>
        <a:solidFill>
          <a:schemeClr val="accent5">
            <a:tint val="40000"/>
            <a:alpha val="90000"/>
            <a:hueOff val="0"/>
            <a:satOff val="0"/>
            <a:lumOff val="0"/>
            <a:alphaOff val="0"/>
          </a:schemeClr>
        </a:solidFill>
        <a:ln w="19050" cap="flat" cmpd="sng" algn="ctr">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IN" sz="3600" b="0" kern="1200">
            <a:solidFill>
              <a:schemeClr val="bg1"/>
            </a:solidFill>
          </a:endParaRPr>
        </a:p>
      </dsp:txBody>
      <dsp:txXfrm>
        <a:off x="6744761" y="2031069"/>
        <a:ext cx="849890" cy="116280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B62B5C-55FF-4B0C-A171-8DC926F9C3DE}">
      <dsp:nvSpPr>
        <dsp:cNvPr id="0" name=""/>
        <dsp:cNvSpPr/>
      </dsp:nvSpPr>
      <dsp:spPr>
        <a:xfrm>
          <a:off x="0" y="0"/>
          <a:ext cx="6908800" cy="1625600"/>
        </a:xfrm>
        <a:prstGeom prst="roundRect">
          <a:avLst>
            <a:gd name="adj" fmla="val 10000"/>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IN" sz="2300" kern="1200" dirty="0">
              <a:latin typeface="Bell MT" panose="02020503060305020303" pitchFamily="18" charset="0"/>
              <a:sym typeface="Wingdings" panose="05000000000000000000" pitchFamily="2" charset="2"/>
            </a:rPr>
            <a:t> Check for edge case</a:t>
          </a:r>
        </a:p>
      </dsp:txBody>
      <dsp:txXfrm>
        <a:off x="47612" y="47612"/>
        <a:ext cx="5154651" cy="1530376"/>
      </dsp:txXfrm>
    </dsp:sp>
    <dsp:sp modelId="{90513A5D-994A-45DA-A40E-624B6A884C5F}">
      <dsp:nvSpPr>
        <dsp:cNvPr id="0" name=""/>
        <dsp:cNvSpPr/>
      </dsp:nvSpPr>
      <dsp:spPr>
        <a:xfrm>
          <a:off x="609599" y="1896533"/>
          <a:ext cx="6908800" cy="1625600"/>
        </a:xfrm>
        <a:prstGeom prst="roundRect">
          <a:avLst>
            <a:gd name="adj" fmla="val 10000"/>
          </a:avLst>
        </a:prstGeom>
        <a:solidFill>
          <a:schemeClr val="accent5">
            <a:hueOff val="5437504"/>
            <a:satOff val="-31742"/>
            <a:lumOff val="-2549"/>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IN" sz="2300" kern="1200" dirty="0">
              <a:latin typeface="Bell MT" panose="02020503060305020303" pitchFamily="18" charset="0"/>
              <a:sym typeface="Wingdings" panose="05000000000000000000" pitchFamily="2" charset="2"/>
            </a:rPr>
            <a:t> Find gate number(s) with minimum people </a:t>
          </a:r>
        </a:p>
        <a:p>
          <a:pPr marL="0" lvl="0" indent="0" algn="l" defTabSz="1022350">
            <a:lnSpc>
              <a:spcPct val="90000"/>
            </a:lnSpc>
            <a:spcBef>
              <a:spcPct val="0"/>
            </a:spcBef>
            <a:spcAft>
              <a:spcPct val="35000"/>
            </a:spcAft>
            <a:buNone/>
          </a:pPr>
          <a:r>
            <a:rPr lang="en-IN" sz="2300" kern="1200" dirty="0">
              <a:latin typeface="Bell MT" panose="02020503060305020303" pitchFamily="18" charset="0"/>
              <a:sym typeface="Wingdings" panose="05000000000000000000" pitchFamily="2" charset="2"/>
            </a:rPr>
            <a:t> Store gate numbers if more than one gates with minimum people are found </a:t>
          </a:r>
        </a:p>
      </dsp:txBody>
      <dsp:txXfrm>
        <a:off x="657211" y="1944145"/>
        <a:ext cx="5147335" cy="1530376"/>
      </dsp:txXfrm>
    </dsp:sp>
    <dsp:sp modelId="{7A1BE790-5293-4F4D-BBA3-507AF13A124B}">
      <dsp:nvSpPr>
        <dsp:cNvPr id="0" name=""/>
        <dsp:cNvSpPr/>
      </dsp:nvSpPr>
      <dsp:spPr>
        <a:xfrm>
          <a:off x="1219199" y="3793066"/>
          <a:ext cx="6908800" cy="1625600"/>
        </a:xfrm>
        <a:prstGeom prst="roundRect">
          <a:avLst>
            <a:gd name="adj" fmla="val 10000"/>
          </a:avLst>
        </a:prstGeom>
        <a:solidFill>
          <a:schemeClr val="accent5">
            <a:hueOff val="10875008"/>
            <a:satOff val="-63485"/>
            <a:lumOff val="-5097"/>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IN" sz="2000" kern="1200" dirty="0">
              <a:latin typeface="Bell MT" panose="02020503060305020303" pitchFamily="18" charset="0"/>
              <a:sym typeface="Wingdings" panose="05000000000000000000" pitchFamily="2" charset="2"/>
            </a:rPr>
            <a:t> Provide choice to user for entering in gate</a:t>
          </a:r>
        </a:p>
        <a:p>
          <a:pPr marL="0" lvl="0" indent="0" algn="l" defTabSz="889000">
            <a:lnSpc>
              <a:spcPct val="90000"/>
            </a:lnSpc>
            <a:spcBef>
              <a:spcPct val="0"/>
            </a:spcBef>
            <a:spcAft>
              <a:spcPct val="35000"/>
            </a:spcAft>
            <a:buNone/>
          </a:pPr>
          <a:r>
            <a:rPr lang="en-IN" sz="2000" kern="1200" dirty="0">
              <a:latin typeface="Bell MT" panose="02020503060305020303" pitchFamily="18" charset="0"/>
              <a:sym typeface="Wingdings" panose="05000000000000000000" pitchFamily="2" charset="2"/>
            </a:rPr>
            <a:t> Update the number of people in gates according to choice</a:t>
          </a:r>
        </a:p>
      </dsp:txBody>
      <dsp:txXfrm>
        <a:off x="1266811" y="3840678"/>
        <a:ext cx="5147335" cy="1530376"/>
      </dsp:txXfrm>
    </dsp:sp>
    <dsp:sp modelId="{7796507E-D19E-4E40-A7F1-CA662DA1A1A6}">
      <dsp:nvSpPr>
        <dsp:cNvPr id="0" name=""/>
        <dsp:cNvSpPr/>
      </dsp:nvSpPr>
      <dsp:spPr>
        <a:xfrm>
          <a:off x="5852159" y="1232746"/>
          <a:ext cx="1056640" cy="1056640"/>
        </a:xfrm>
        <a:prstGeom prst="downArrow">
          <a:avLst>
            <a:gd name="adj1" fmla="val 55000"/>
            <a:gd name="adj2" fmla="val 45000"/>
          </a:avLst>
        </a:prstGeom>
        <a:solidFill>
          <a:schemeClr val="accent5">
            <a:tint val="40000"/>
            <a:alpha val="90000"/>
            <a:hueOff val="0"/>
            <a:satOff val="0"/>
            <a:lumOff val="0"/>
            <a:alphaOff val="0"/>
          </a:schemeClr>
        </a:solidFill>
        <a:ln w="19050" cap="flat" cmpd="sng" algn="ctr">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IN" sz="3600" kern="1200">
            <a:latin typeface="Bell MT" panose="02020503060305020303" pitchFamily="18" charset="0"/>
          </a:endParaRPr>
        </a:p>
      </dsp:txBody>
      <dsp:txXfrm>
        <a:off x="6089903" y="1232746"/>
        <a:ext cx="581152" cy="795122"/>
      </dsp:txXfrm>
    </dsp:sp>
    <dsp:sp modelId="{73C40A99-9442-45A1-8141-5D0E3FAACE5C}">
      <dsp:nvSpPr>
        <dsp:cNvPr id="0" name=""/>
        <dsp:cNvSpPr/>
      </dsp:nvSpPr>
      <dsp:spPr>
        <a:xfrm>
          <a:off x="6461759" y="3118442"/>
          <a:ext cx="1056640" cy="1056640"/>
        </a:xfrm>
        <a:prstGeom prst="downArrow">
          <a:avLst>
            <a:gd name="adj1" fmla="val 55000"/>
            <a:gd name="adj2" fmla="val 45000"/>
          </a:avLst>
        </a:prstGeom>
        <a:solidFill>
          <a:schemeClr val="accent5">
            <a:tint val="40000"/>
            <a:alpha val="90000"/>
            <a:hueOff val="10912959"/>
            <a:satOff val="-51839"/>
            <a:lumOff val="-2845"/>
            <a:alphaOff val="0"/>
          </a:schemeClr>
        </a:solidFill>
        <a:ln w="19050" cap="flat" cmpd="sng" algn="ctr">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IN" sz="3600" kern="1200">
            <a:latin typeface="Bell MT" panose="02020503060305020303" pitchFamily="18" charset="0"/>
          </a:endParaRPr>
        </a:p>
      </dsp:txBody>
      <dsp:txXfrm>
        <a:off x="6699503" y="3118442"/>
        <a:ext cx="581152" cy="79512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A2A9800-C4FD-4C4B-A03A-AFA3FB600FE8}">
      <dsp:nvSpPr>
        <dsp:cNvPr id="0" name=""/>
        <dsp:cNvSpPr/>
      </dsp:nvSpPr>
      <dsp:spPr>
        <a:xfrm>
          <a:off x="0" y="-72241"/>
          <a:ext cx="6908800" cy="1625600"/>
        </a:xfrm>
        <a:prstGeom prst="roundRect">
          <a:avLst>
            <a:gd name="adj" fmla="val 10000"/>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IN" sz="2400" kern="1200" dirty="0">
              <a:latin typeface="Bell MT" panose="02020503060305020303" pitchFamily="18" charset="0"/>
              <a:sym typeface="Wingdings" panose="05000000000000000000" pitchFamily="2" charset="2"/>
            </a:rPr>
            <a:t> Take gate number from which we</a:t>
          </a:r>
        </a:p>
        <a:p>
          <a:pPr marL="0" lvl="0" indent="0" algn="l" defTabSz="1066800">
            <a:lnSpc>
              <a:spcPct val="90000"/>
            </a:lnSpc>
            <a:spcBef>
              <a:spcPct val="0"/>
            </a:spcBef>
            <a:spcAft>
              <a:spcPct val="35000"/>
            </a:spcAft>
            <a:buNone/>
          </a:pPr>
          <a:r>
            <a:rPr lang="en-IN" sz="2400" kern="1200" dirty="0">
              <a:latin typeface="Bell MT" panose="02020503060305020303" pitchFamily="18" charset="0"/>
              <a:sym typeface="Wingdings" panose="05000000000000000000" pitchFamily="2" charset="2"/>
            </a:rPr>
            <a:t>     want to switch</a:t>
          </a:r>
          <a:endParaRPr lang="en-IN" sz="2400" kern="1200" dirty="0">
            <a:latin typeface="Bell MT" panose="02020503060305020303" pitchFamily="18" charset="0"/>
          </a:endParaRPr>
        </a:p>
      </dsp:txBody>
      <dsp:txXfrm>
        <a:off x="47612" y="-24629"/>
        <a:ext cx="5154651" cy="1530376"/>
      </dsp:txXfrm>
    </dsp:sp>
    <dsp:sp modelId="{20A411F5-A6F8-40D1-A767-A1873215BCF1}">
      <dsp:nvSpPr>
        <dsp:cNvPr id="0" name=""/>
        <dsp:cNvSpPr/>
      </dsp:nvSpPr>
      <dsp:spPr>
        <a:xfrm>
          <a:off x="609599" y="1735794"/>
          <a:ext cx="6908800" cy="1625600"/>
        </a:xfrm>
        <a:prstGeom prst="roundRect">
          <a:avLst>
            <a:gd name="adj" fmla="val 10000"/>
          </a:avLst>
        </a:prstGeom>
        <a:solidFill>
          <a:schemeClr val="accent5">
            <a:hueOff val="5437504"/>
            <a:satOff val="-31742"/>
            <a:lumOff val="-2549"/>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IN" sz="2400" kern="1200" dirty="0">
              <a:latin typeface="Bell MT" panose="02020503060305020303" pitchFamily="18" charset="0"/>
              <a:sym typeface="Wingdings" panose="05000000000000000000" pitchFamily="2" charset="2"/>
            </a:rPr>
            <a:t> Check edge cases</a:t>
          </a:r>
        </a:p>
        <a:p>
          <a:pPr marL="0" lvl="0" indent="0" algn="l" defTabSz="1066800">
            <a:lnSpc>
              <a:spcPct val="90000"/>
            </a:lnSpc>
            <a:spcBef>
              <a:spcPct val="0"/>
            </a:spcBef>
            <a:spcAft>
              <a:spcPct val="35000"/>
            </a:spcAft>
            <a:buNone/>
          </a:pPr>
          <a:r>
            <a:rPr lang="en-IN" sz="2400" kern="1200" dirty="0">
              <a:latin typeface="Bell MT" panose="02020503060305020303" pitchFamily="18" charset="0"/>
              <a:sym typeface="Wingdings" panose="05000000000000000000" pitchFamily="2" charset="2"/>
            </a:rPr>
            <a:t> Find best gate considering switching</a:t>
          </a:r>
        </a:p>
        <a:p>
          <a:pPr marL="0" lvl="0" indent="0" algn="l" defTabSz="1066800">
            <a:lnSpc>
              <a:spcPct val="90000"/>
            </a:lnSpc>
            <a:spcBef>
              <a:spcPct val="0"/>
            </a:spcBef>
            <a:spcAft>
              <a:spcPct val="35000"/>
            </a:spcAft>
            <a:buNone/>
          </a:pPr>
          <a:r>
            <a:rPr lang="en-IN" sz="2400" kern="1200" dirty="0">
              <a:latin typeface="Bell MT" panose="02020503060305020303" pitchFamily="18" charset="0"/>
              <a:sym typeface="Wingdings" panose="05000000000000000000" pitchFamily="2" charset="2"/>
            </a:rPr>
            <a:t>     &amp; entering time</a:t>
          </a:r>
        </a:p>
      </dsp:txBody>
      <dsp:txXfrm>
        <a:off x="657211" y="1783406"/>
        <a:ext cx="5147335" cy="1530376"/>
      </dsp:txXfrm>
    </dsp:sp>
    <dsp:sp modelId="{51B0A264-631E-4F66-BD42-2C234D2B14D3}">
      <dsp:nvSpPr>
        <dsp:cNvPr id="0" name=""/>
        <dsp:cNvSpPr/>
      </dsp:nvSpPr>
      <dsp:spPr>
        <a:xfrm>
          <a:off x="1219199" y="3576341"/>
          <a:ext cx="6908800" cy="1914566"/>
        </a:xfrm>
        <a:prstGeom prst="roundRect">
          <a:avLst>
            <a:gd name="adj" fmla="val 10000"/>
          </a:avLst>
        </a:prstGeom>
        <a:solidFill>
          <a:schemeClr val="accent5">
            <a:hueOff val="10875008"/>
            <a:satOff val="-63485"/>
            <a:lumOff val="-5097"/>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IN" sz="2400" kern="1200" dirty="0">
              <a:latin typeface="Bell MT" panose="02020503060305020303" pitchFamily="18" charset="0"/>
              <a:sym typeface="Wingdings" panose="05000000000000000000" pitchFamily="2" charset="2"/>
            </a:rPr>
            <a:t> Provide choice of gate numbers in</a:t>
          </a:r>
        </a:p>
        <a:p>
          <a:pPr marL="0" lvl="0" indent="0" algn="l" defTabSz="1066800">
            <a:lnSpc>
              <a:spcPct val="90000"/>
            </a:lnSpc>
            <a:spcBef>
              <a:spcPct val="0"/>
            </a:spcBef>
            <a:spcAft>
              <a:spcPct val="35000"/>
            </a:spcAft>
            <a:buNone/>
          </a:pPr>
          <a:r>
            <a:rPr lang="en-IN" sz="2400" kern="1200" dirty="0">
              <a:latin typeface="Bell MT" panose="02020503060305020303" pitchFamily="18" charset="0"/>
              <a:sym typeface="Wingdings" panose="05000000000000000000" pitchFamily="2" charset="2"/>
            </a:rPr>
            <a:t>     which user should switch</a:t>
          </a:r>
        </a:p>
        <a:p>
          <a:pPr marL="0" lvl="0" indent="0" algn="l" defTabSz="1066800">
            <a:lnSpc>
              <a:spcPct val="90000"/>
            </a:lnSpc>
            <a:spcBef>
              <a:spcPct val="0"/>
            </a:spcBef>
            <a:spcAft>
              <a:spcPct val="35000"/>
            </a:spcAft>
            <a:buNone/>
          </a:pPr>
          <a:r>
            <a:rPr lang="en-IN" sz="2400" kern="1200" dirty="0">
              <a:latin typeface="Bell MT" panose="02020503060305020303" pitchFamily="18" charset="0"/>
              <a:sym typeface="Wingdings" panose="05000000000000000000" pitchFamily="2" charset="2"/>
            </a:rPr>
            <a:t> Update people in gates according to</a:t>
          </a:r>
        </a:p>
        <a:p>
          <a:pPr marL="0" lvl="0" indent="0" algn="l" defTabSz="1066800">
            <a:lnSpc>
              <a:spcPct val="90000"/>
            </a:lnSpc>
            <a:spcBef>
              <a:spcPct val="0"/>
            </a:spcBef>
            <a:spcAft>
              <a:spcPct val="35000"/>
            </a:spcAft>
            <a:buNone/>
          </a:pPr>
          <a:r>
            <a:rPr lang="en-IN" sz="2400" kern="1200" dirty="0">
              <a:latin typeface="Bell MT" panose="02020503060305020303" pitchFamily="18" charset="0"/>
              <a:sym typeface="Wingdings" panose="05000000000000000000" pitchFamily="2" charset="2"/>
            </a:rPr>
            <a:t>    choice and switching &amp; entering time</a:t>
          </a:r>
          <a:endParaRPr lang="en-IN" sz="2400" kern="1200" dirty="0">
            <a:latin typeface="Bell MT" panose="02020503060305020303" pitchFamily="18" charset="0"/>
          </a:endParaRPr>
        </a:p>
      </dsp:txBody>
      <dsp:txXfrm>
        <a:off x="1275275" y="3632417"/>
        <a:ext cx="5130407" cy="1802414"/>
      </dsp:txXfrm>
    </dsp:sp>
    <dsp:sp modelId="{E8A030CF-8ABD-4073-883F-3624A2FE3346}">
      <dsp:nvSpPr>
        <dsp:cNvPr id="0" name=""/>
        <dsp:cNvSpPr/>
      </dsp:nvSpPr>
      <dsp:spPr>
        <a:xfrm>
          <a:off x="5852159" y="1160505"/>
          <a:ext cx="1056640" cy="1056640"/>
        </a:xfrm>
        <a:prstGeom prst="downArrow">
          <a:avLst>
            <a:gd name="adj1" fmla="val 55000"/>
            <a:gd name="adj2" fmla="val 45000"/>
          </a:avLst>
        </a:prstGeom>
        <a:solidFill>
          <a:schemeClr val="accent5">
            <a:tint val="40000"/>
            <a:alpha val="90000"/>
            <a:hueOff val="0"/>
            <a:satOff val="0"/>
            <a:lumOff val="0"/>
            <a:alphaOff val="0"/>
          </a:schemeClr>
        </a:solidFill>
        <a:ln w="19050" cap="flat" cmpd="sng" algn="ctr">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IN" sz="3600" kern="1200">
            <a:latin typeface="Bell MT" panose="02020503060305020303" pitchFamily="18" charset="0"/>
          </a:endParaRPr>
        </a:p>
      </dsp:txBody>
      <dsp:txXfrm>
        <a:off x="6089903" y="1160505"/>
        <a:ext cx="581152" cy="795122"/>
      </dsp:txXfrm>
    </dsp:sp>
    <dsp:sp modelId="{C09D05C3-3FE6-4C69-B8A9-F8582F15B30E}">
      <dsp:nvSpPr>
        <dsp:cNvPr id="0" name=""/>
        <dsp:cNvSpPr/>
      </dsp:nvSpPr>
      <dsp:spPr>
        <a:xfrm>
          <a:off x="6461759" y="3046201"/>
          <a:ext cx="1056640" cy="1056640"/>
        </a:xfrm>
        <a:prstGeom prst="downArrow">
          <a:avLst>
            <a:gd name="adj1" fmla="val 55000"/>
            <a:gd name="adj2" fmla="val 45000"/>
          </a:avLst>
        </a:prstGeom>
        <a:solidFill>
          <a:schemeClr val="accent5">
            <a:tint val="40000"/>
            <a:alpha val="90000"/>
            <a:hueOff val="10912959"/>
            <a:satOff val="-51839"/>
            <a:lumOff val="-2845"/>
            <a:alphaOff val="0"/>
          </a:schemeClr>
        </a:solidFill>
        <a:ln w="19050" cap="flat" cmpd="sng" algn="ctr">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IN" sz="3600" kern="1200">
            <a:latin typeface="Bell MT" panose="02020503060305020303" pitchFamily="18" charset="0"/>
          </a:endParaRPr>
        </a:p>
      </dsp:txBody>
      <dsp:txXfrm>
        <a:off x="6699503" y="3046201"/>
        <a:ext cx="581152" cy="79512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2D658C5-E67E-42E1-B634-E954BC224CCE}">
      <dsp:nvSpPr>
        <dsp:cNvPr id="0" name=""/>
        <dsp:cNvSpPr/>
      </dsp:nvSpPr>
      <dsp:spPr>
        <a:xfrm>
          <a:off x="0" y="-100644"/>
          <a:ext cx="6908800" cy="2028179"/>
        </a:xfrm>
        <a:prstGeom prst="roundRect">
          <a:avLst>
            <a:gd name="adj" fmla="val 10000"/>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IN" sz="2400" kern="1200" dirty="0">
              <a:sym typeface="Wingdings" panose="05000000000000000000" pitchFamily="2" charset="2"/>
            </a:rPr>
            <a:t> Check number of people in each</a:t>
          </a:r>
        </a:p>
        <a:p>
          <a:pPr marL="0" lvl="0" indent="0" algn="l" defTabSz="1066800">
            <a:lnSpc>
              <a:spcPct val="90000"/>
            </a:lnSpc>
            <a:spcBef>
              <a:spcPct val="0"/>
            </a:spcBef>
            <a:spcAft>
              <a:spcPct val="35000"/>
            </a:spcAft>
            <a:buNone/>
          </a:pPr>
          <a:r>
            <a:rPr lang="en-IN" sz="2400" kern="1200" dirty="0">
              <a:sym typeface="Wingdings" panose="05000000000000000000" pitchFamily="2" charset="2"/>
            </a:rPr>
            <a:t>     gate, if not satisfying the required</a:t>
          </a:r>
        </a:p>
        <a:p>
          <a:pPr marL="0" lvl="0" indent="0" algn="l" defTabSz="1066800">
            <a:lnSpc>
              <a:spcPct val="90000"/>
            </a:lnSpc>
            <a:spcBef>
              <a:spcPct val="0"/>
            </a:spcBef>
            <a:spcAft>
              <a:spcPct val="35000"/>
            </a:spcAft>
            <a:buNone/>
          </a:pPr>
          <a:r>
            <a:rPr lang="en-IN" sz="2400" kern="1200" dirty="0">
              <a:sym typeface="Wingdings" panose="05000000000000000000" pitchFamily="2" charset="2"/>
            </a:rPr>
            <a:t>     minimizing condition then adjust</a:t>
          </a:r>
        </a:p>
        <a:p>
          <a:pPr marL="0" lvl="0" indent="0" algn="l" defTabSz="1066800">
            <a:lnSpc>
              <a:spcPct val="90000"/>
            </a:lnSpc>
            <a:spcBef>
              <a:spcPct val="0"/>
            </a:spcBef>
            <a:spcAft>
              <a:spcPct val="35000"/>
            </a:spcAft>
            <a:buNone/>
          </a:pPr>
          <a:r>
            <a:rPr lang="en-IN" sz="2400" kern="1200" dirty="0">
              <a:sym typeface="Wingdings" panose="05000000000000000000" pitchFamily="2" charset="2"/>
            </a:rPr>
            <a:t>     number of people by switching</a:t>
          </a:r>
          <a:endParaRPr lang="en-IN" sz="2400" kern="1200" dirty="0"/>
        </a:p>
      </dsp:txBody>
      <dsp:txXfrm>
        <a:off x="59403" y="-41241"/>
        <a:ext cx="5131069" cy="1909373"/>
      </dsp:txXfrm>
    </dsp:sp>
    <dsp:sp modelId="{1F36D8F9-49B8-4532-BEF8-D43F6D5602BC}">
      <dsp:nvSpPr>
        <dsp:cNvPr id="0" name=""/>
        <dsp:cNvSpPr/>
      </dsp:nvSpPr>
      <dsp:spPr>
        <a:xfrm>
          <a:off x="609599" y="2105329"/>
          <a:ext cx="6908800" cy="1625600"/>
        </a:xfrm>
        <a:prstGeom prst="roundRect">
          <a:avLst>
            <a:gd name="adj" fmla="val 10000"/>
          </a:avLst>
        </a:prstGeom>
        <a:solidFill>
          <a:schemeClr val="accent5">
            <a:hueOff val="5437504"/>
            <a:satOff val="-31742"/>
            <a:lumOff val="-2549"/>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IN" sz="2400" kern="1200" dirty="0">
              <a:sym typeface="Wingdings" panose="05000000000000000000" pitchFamily="2" charset="2"/>
            </a:rPr>
            <a:t> Distribute people equally in gates to</a:t>
          </a:r>
        </a:p>
        <a:p>
          <a:pPr marL="0" lvl="0" indent="0" algn="l" defTabSz="1066800">
            <a:lnSpc>
              <a:spcPct val="90000"/>
            </a:lnSpc>
            <a:spcBef>
              <a:spcPct val="0"/>
            </a:spcBef>
            <a:spcAft>
              <a:spcPct val="35000"/>
            </a:spcAft>
            <a:buNone/>
          </a:pPr>
          <a:r>
            <a:rPr lang="en-IN" sz="2400" kern="1200" dirty="0">
              <a:sym typeface="Wingdings" panose="05000000000000000000" pitchFamily="2" charset="2"/>
            </a:rPr>
            <a:t>     minimize time</a:t>
          </a:r>
          <a:endParaRPr lang="en-IN" sz="2400" kern="1200" dirty="0"/>
        </a:p>
      </dsp:txBody>
      <dsp:txXfrm>
        <a:off x="657211" y="2152941"/>
        <a:ext cx="5147335" cy="1530376"/>
      </dsp:txXfrm>
    </dsp:sp>
    <dsp:sp modelId="{21E5A4D7-D2EF-4280-9F5B-40AA5A56A0CE}">
      <dsp:nvSpPr>
        <dsp:cNvPr id="0" name=""/>
        <dsp:cNvSpPr/>
      </dsp:nvSpPr>
      <dsp:spPr>
        <a:xfrm>
          <a:off x="1219199" y="3893711"/>
          <a:ext cx="6908800" cy="1625600"/>
        </a:xfrm>
        <a:prstGeom prst="roundRect">
          <a:avLst>
            <a:gd name="adj" fmla="val 10000"/>
          </a:avLst>
        </a:prstGeom>
        <a:solidFill>
          <a:schemeClr val="accent5">
            <a:hueOff val="10875008"/>
            <a:satOff val="-63485"/>
            <a:lumOff val="-5097"/>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IN" sz="2400" kern="1200" dirty="0">
              <a:sym typeface="Wingdings" panose="05000000000000000000" pitchFamily="2" charset="2"/>
            </a:rPr>
            <a:t> Give the minimized time as output</a:t>
          </a:r>
          <a:endParaRPr lang="en-IN" sz="2400" kern="1200" dirty="0"/>
        </a:p>
      </dsp:txBody>
      <dsp:txXfrm>
        <a:off x="1266811" y="3941323"/>
        <a:ext cx="5147335" cy="1530376"/>
      </dsp:txXfrm>
    </dsp:sp>
    <dsp:sp modelId="{E3849B0A-0D20-4333-98C7-0746F22A878E}">
      <dsp:nvSpPr>
        <dsp:cNvPr id="0" name=""/>
        <dsp:cNvSpPr/>
      </dsp:nvSpPr>
      <dsp:spPr>
        <a:xfrm>
          <a:off x="5852159" y="1333391"/>
          <a:ext cx="1056640" cy="1056640"/>
        </a:xfrm>
        <a:prstGeom prst="downArrow">
          <a:avLst>
            <a:gd name="adj1" fmla="val 55000"/>
            <a:gd name="adj2" fmla="val 45000"/>
          </a:avLst>
        </a:prstGeom>
        <a:solidFill>
          <a:schemeClr val="accent5">
            <a:tint val="40000"/>
            <a:alpha val="90000"/>
            <a:hueOff val="0"/>
            <a:satOff val="0"/>
            <a:lumOff val="0"/>
            <a:alphaOff val="0"/>
          </a:schemeClr>
        </a:solidFill>
        <a:ln w="19050" cap="flat" cmpd="sng" algn="ctr">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IN" sz="3600" kern="1200"/>
        </a:p>
      </dsp:txBody>
      <dsp:txXfrm>
        <a:off x="6089903" y="1333391"/>
        <a:ext cx="581152" cy="795122"/>
      </dsp:txXfrm>
    </dsp:sp>
    <dsp:sp modelId="{A9270021-1A14-4E5A-A8BC-8E64C134FA0B}">
      <dsp:nvSpPr>
        <dsp:cNvPr id="0" name=""/>
        <dsp:cNvSpPr/>
      </dsp:nvSpPr>
      <dsp:spPr>
        <a:xfrm>
          <a:off x="6461759" y="3219087"/>
          <a:ext cx="1056640" cy="1056640"/>
        </a:xfrm>
        <a:prstGeom prst="downArrow">
          <a:avLst>
            <a:gd name="adj1" fmla="val 55000"/>
            <a:gd name="adj2" fmla="val 45000"/>
          </a:avLst>
        </a:prstGeom>
        <a:solidFill>
          <a:schemeClr val="accent5">
            <a:tint val="40000"/>
            <a:alpha val="90000"/>
            <a:hueOff val="10912959"/>
            <a:satOff val="-51839"/>
            <a:lumOff val="-2845"/>
            <a:alphaOff val="0"/>
          </a:schemeClr>
        </a:solidFill>
        <a:ln w="19050" cap="flat" cmpd="sng" algn="ctr">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IN" sz="3600" kern="1200"/>
        </a:p>
      </dsp:txBody>
      <dsp:txXfrm>
        <a:off x="6699503" y="3219087"/>
        <a:ext cx="581152" cy="79512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7119C7C-9DE7-415D-8E39-5C6406F75615}">
      <dsp:nvSpPr>
        <dsp:cNvPr id="0" name=""/>
        <dsp:cNvSpPr/>
      </dsp:nvSpPr>
      <dsp:spPr>
        <a:xfrm>
          <a:off x="0" y="0"/>
          <a:ext cx="6908800" cy="1625600"/>
        </a:xfrm>
        <a:prstGeom prst="roundRect">
          <a:avLst>
            <a:gd name="adj" fmla="val 10000"/>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IN" sz="2700" kern="1200" dirty="0">
              <a:sym typeface="Wingdings" panose="05000000000000000000" pitchFamily="2" charset="2"/>
            </a:rPr>
            <a:t> Taking the gate number as input</a:t>
          </a:r>
          <a:endParaRPr lang="en-IN" sz="2700" kern="1200" dirty="0"/>
        </a:p>
      </dsp:txBody>
      <dsp:txXfrm>
        <a:off x="47612" y="47612"/>
        <a:ext cx="5154651" cy="1530376"/>
      </dsp:txXfrm>
    </dsp:sp>
    <dsp:sp modelId="{61A55BCA-2535-47F9-9318-17601F2B995B}">
      <dsp:nvSpPr>
        <dsp:cNvPr id="0" name=""/>
        <dsp:cNvSpPr/>
      </dsp:nvSpPr>
      <dsp:spPr>
        <a:xfrm>
          <a:off x="609599" y="1896533"/>
          <a:ext cx="6908800" cy="1625600"/>
        </a:xfrm>
        <a:prstGeom prst="roundRect">
          <a:avLst>
            <a:gd name="adj" fmla="val 10000"/>
          </a:avLst>
        </a:prstGeom>
        <a:solidFill>
          <a:schemeClr val="accent5">
            <a:hueOff val="5437504"/>
            <a:satOff val="-31742"/>
            <a:lumOff val="-2549"/>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IN" sz="2700" kern="1200" dirty="0">
              <a:sym typeface="Wingdings" panose="05000000000000000000" pitchFamily="2" charset="2"/>
            </a:rPr>
            <a:t> Check edge cases</a:t>
          </a:r>
          <a:endParaRPr lang="en-IN" sz="2700" kern="1200" dirty="0"/>
        </a:p>
      </dsp:txBody>
      <dsp:txXfrm>
        <a:off x="657211" y="1944145"/>
        <a:ext cx="5147335" cy="1530376"/>
      </dsp:txXfrm>
    </dsp:sp>
    <dsp:sp modelId="{502FC464-6B21-4206-92C4-5326C3B35352}">
      <dsp:nvSpPr>
        <dsp:cNvPr id="0" name=""/>
        <dsp:cNvSpPr/>
      </dsp:nvSpPr>
      <dsp:spPr>
        <a:xfrm>
          <a:off x="1219199" y="3793066"/>
          <a:ext cx="6908800" cy="1625600"/>
        </a:xfrm>
        <a:prstGeom prst="roundRect">
          <a:avLst>
            <a:gd name="adj" fmla="val 10000"/>
          </a:avLst>
        </a:prstGeom>
        <a:solidFill>
          <a:schemeClr val="accent5">
            <a:hueOff val="10875008"/>
            <a:satOff val="-63485"/>
            <a:lumOff val="-5097"/>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IN" sz="3000" kern="1200" dirty="0">
              <a:sym typeface="Wingdings" panose="05000000000000000000" pitchFamily="2" charset="2"/>
            </a:rPr>
            <a:t> Return time it takes to enter</a:t>
          </a:r>
        </a:p>
        <a:p>
          <a:pPr marL="0" lvl="0" indent="0" algn="l" defTabSz="1333500">
            <a:lnSpc>
              <a:spcPct val="90000"/>
            </a:lnSpc>
            <a:spcBef>
              <a:spcPct val="0"/>
            </a:spcBef>
            <a:spcAft>
              <a:spcPct val="35000"/>
            </a:spcAft>
            <a:buNone/>
          </a:pPr>
          <a:r>
            <a:rPr lang="en-IN" sz="3000" kern="1200" dirty="0">
              <a:sym typeface="Wingdings" panose="05000000000000000000" pitchFamily="2" charset="2"/>
            </a:rPr>
            <a:t>      last person </a:t>
          </a:r>
          <a:endParaRPr lang="en-IN" sz="3000" kern="1200" dirty="0"/>
        </a:p>
      </dsp:txBody>
      <dsp:txXfrm>
        <a:off x="1266811" y="3840678"/>
        <a:ext cx="5147335" cy="1530376"/>
      </dsp:txXfrm>
    </dsp:sp>
    <dsp:sp modelId="{C0529AE5-3459-4387-813D-4E6C64B06BA1}">
      <dsp:nvSpPr>
        <dsp:cNvPr id="0" name=""/>
        <dsp:cNvSpPr/>
      </dsp:nvSpPr>
      <dsp:spPr>
        <a:xfrm>
          <a:off x="5852159" y="1232746"/>
          <a:ext cx="1056640" cy="1056640"/>
        </a:xfrm>
        <a:prstGeom prst="downArrow">
          <a:avLst>
            <a:gd name="adj1" fmla="val 55000"/>
            <a:gd name="adj2" fmla="val 45000"/>
          </a:avLst>
        </a:prstGeom>
        <a:solidFill>
          <a:schemeClr val="accent5">
            <a:tint val="40000"/>
            <a:alpha val="90000"/>
            <a:hueOff val="0"/>
            <a:satOff val="0"/>
            <a:lumOff val="0"/>
            <a:alphaOff val="0"/>
          </a:schemeClr>
        </a:solidFill>
        <a:ln w="19050" cap="flat" cmpd="sng" algn="ctr">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IN" sz="3600" kern="1200"/>
        </a:p>
      </dsp:txBody>
      <dsp:txXfrm>
        <a:off x="6089903" y="1232746"/>
        <a:ext cx="581152" cy="795122"/>
      </dsp:txXfrm>
    </dsp:sp>
    <dsp:sp modelId="{1DC2E74A-3EDC-47D1-8369-71DF2309657A}">
      <dsp:nvSpPr>
        <dsp:cNvPr id="0" name=""/>
        <dsp:cNvSpPr/>
      </dsp:nvSpPr>
      <dsp:spPr>
        <a:xfrm>
          <a:off x="6461759" y="3118442"/>
          <a:ext cx="1056640" cy="1056640"/>
        </a:xfrm>
        <a:prstGeom prst="downArrow">
          <a:avLst>
            <a:gd name="adj1" fmla="val 55000"/>
            <a:gd name="adj2" fmla="val 45000"/>
          </a:avLst>
        </a:prstGeom>
        <a:solidFill>
          <a:schemeClr val="accent5">
            <a:tint val="40000"/>
            <a:alpha val="90000"/>
            <a:hueOff val="10912959"/>
            <a:satOff val="-51839"/>
            <a:lumOff val="-2845"/>
            <a:alphaOff val="0"/>
          </a:schemeClr>
        </a:solidFill>
        <a:ln w="19050" cap="flat" cmpd="sng" algn="ctr">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IN" sz="3600" kern="1200"/>
        </a:p>
      </dsp:txBody>
      <dsp:txXfrm>
        <a:off x="6699503" y="3118442"/>
        <a:ext cx="581152" cy="795122"/>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2.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3.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4.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5.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5A48B94B-9A07-4556-B5DC-94CF5D13DF4C}" type="datetimeFigureOut">
              <a:rPr lang="en-IN" smtClean="0"/>
              <a:t>03-05-2024</a:t>
            </a:fld>
            <a:endParaRPr lang="en-IN"/>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n-IN"/>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76F5C933-839C-4497-8FE4-C4BAC3B8A038}" type="slidenum">
              <a:rPr lang="en-IN" smtClean="0"/>
              <a:t>‹#›</a:t>
            </a:fld>
            <a:endParaRPr lang="en-IN"/>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18161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A48B94B-9A07-4556-B5DC-94CF5D13DF4C}" type="datetimeFigureOut">
              <a:rPr lang="en-IN" smtClean="0"/>
              <a:t>03-05-2024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6F5C933-839C-4497-8FE4-C4BAC3B8A038}" type="slidenum">
              <a:rPr lang="en-IN" smtClean="0"/>
              <a:t>‹#›</a:t>
            </a:fld>
            <a:endParaRPr lang="en-IN"/>
          </a:p>
        </p:txBody>
      </p:sp>
    </p:spTree>
    <p:extLst>
      <p:ext uri="{BB962C8B-B14F-4D97-AF65-F5344CB8AC3E}">
        <p14:creationId xmlns:p14="http://schemas.microsoft.com/office/powerpoint/2010/main" val="40888938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A48B94B-9A07-4556-B5DC-94CF5D13DF4C}" type="datetimeFigureOut">
              <a:rPr lang="en-IN" smtClean="0"/>
              <a:t>03-05-2024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6F5C933-839C-4497-8FE4-C4BAC3B8A038}" type="slidenum">
              <a:rPr lang="en-IN" smtClean="0"/>
              <a:t>‹#›</a:t>
            </a:fld>
            <a:endParaRPr lang="en-IN"/>
          </a:p>
        </p:txBody>
      </p:sp>
    </p:spTree>
    <p:extLst>
      <p:ext uri="{BB962C8B-B14F-4D97-AF65-F5344CB8AC3E}">
        <p14:creationId xmlns:p14="http://schemas.microsoft.com/office/powerpoint/2010/main" val="10629576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A48B94B-9A07-4556-B5DC-94CF5D13DF4C}" type="datetimeFigureOut">
              <a:rPr lang="en-IN" smtClean="0"/>
              <a:t>03-05-2024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6F5C933-839C-4497-8FE4-C4BAC3B8A038}" type="slidenum">
              <a:rPr lang="en-IN" smtClean="0"/>
              <a:t>‹#›</a:t>
            </a:fld>
            <a:endParaRPr lang="en-IN"/>
          </a:p>
        </p:txBody>
      </p:sp>
    </p:spTree>
    <p:extLst>
      <p:ext uri="{BB962C8B-B14F-4D97-AF65-F5344CB8AC3E}">
        <p14:creationId xmlns:p14="http://schemas.microsoft.com/office/powerpoint/2010/main" val="40211983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48B94B-9A07-4556-B5DC-94CF5D13DF4C}" type="datetimeFigureOut">
              <a:rPr lang="en-IN" smtClean="0"/>
              <a:t>03-05-2024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6F5C933-839C-4497-8FE4-C4BAC3B8A038}" type="slidenum">
              <a:rPr lang="en-IN" smtClean="0"/>
              <a:t>‹#›</a:t>
            </a:fld>
            <a:endParaRPr lang="en-IN"/>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68287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A48B94B-9A07-4556-B5DC-94CF5D13DF4C}" type="datetimeFigureOut">
              <a:rPr lang="en-IN" smtClean="0"/>
              <a:t>03-05-2024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6F5C933-839C-4497-8FE4-C4BAC3B8A038}" type="slidenum">
              <a:rPr lang="en-IN" smtClean="0"/>
              <a:t>‹#›</a:t>
            </a:fld>
            <a:endParaRPr lang="en-IN"/>
          </a:p>
        </p:txBody>
      </p:sp>
    </p:spTree>
    <p:extLst>
      <p:ext uri="{BB962C8B-B14F-4D97-AF65-F5344CB8AC3E}">
        <p14:creationId xmlns:p14="http://schemas.microsoft.com/office/powerpoint/2010/main" val="21644410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A48B94B-9A07-4556-B5DC-94CF5D13DF4C}" type="datetimeFigureOut">
              <a:rPr lang="en-IN" smtClean="0"/>
              <a:t>03-05-2024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6F5C933-839C-4497-8FE4-C4BAC3B8A038}" type="slidenum">
              <a:rPr lang="en-IN" smtClean="0"/>
              <a:t>‹#›</a:t>
            </a:fld>
            <a:endParaRPr lang="en-IN"/>
          </a:p>
        </p:txBody>
      </p:sp>
    </p:spTree>
    <p:extLst>
      <p:ext uri="{BB962C8B-B14F-4D97-AF65-F5344CB8AC3E}">
        <p14:creationId xmlns:p14="http://schemas.microsoft.com/office/powerpoint/2010/main" val="26166484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A48B94B-9A07-4556-B5DC-94CF5D13DF4C}" type="datetimeFigureOut">
              <a:rPr lang="en-IN" smtClean="0"/>
              <a:t>03-05-2024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6F5C933-839C-4497-8FE4-C4BAC3B8A038}" type="slidenum">
              <a:rPr lang="en-IN" smtClean="0"/>
              <a:t>‹#›</a:t>
            </a:fld>
            <a:endParaRPr lang="en-IN"/>
          </a:p>
        </p:txBody>
      </p:sp>
    </p:spTree>
    <p:extLst>
      <p:ext uri="{BB962C8B-B14F-4D97-AF65-F5344CB8AC3E}">
        <p14:creationId xmlns:p14="http://schemas.microsoft.com/office/powerpoint/2010/main" val="35835911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A48B94B-9A07-4556-B5DC-94CF5D13DF4C}" type="datetimeFigureOut">
              <a:rPr lang="en-IN" smtClean="0"/>
              <a:t>03-05-2024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6F5C933-839C-4497-8FE4-C4BAC3B8A038}" type="slidenum">
              <a:rPr lang="en-IN" smtClean="0"/>
              <a:t>‹#›</a:t>
            </a:fld>
            <a:endParaRPr lang="en-IN"/>
          </a:p>
        </p:txBody>
      </p:sp>
    </p:spTree>
    <p:extLst>
      <p:ext uri="{BB962C8B-B14F-4D97-AF65-F5344CB8AC3E}">
        <p14:creationId xmlns:p14="http://schemas.microsoft.com/office/powerpoint/2010/main" val="12661054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A48B94B-9A07-4556-B5DC-94CF5D13DF4C}" type="datetimeFigureOut">
              <a:rPr lang="en-IN" smtClean="0"/>
              <a:t>03-05-2024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6F5C933-839C-4497-8FE4-C4BAC3B8A038}" type="slidenum">
              <a:rPr lang="en-IN" smtClean="0"/>
              <a:t>‹#›</a:t>
            </a:fld>
            <a:endParaRPr lang="en-IN"/>
          </a:p>
        </p:txBody>
      </p:sp>
    </p:spTree>
    <p:extLst>
      <p:ext uri="{BB962C8B-B14F-4D97-AF65-F5344CB8AC3E}">
        <p14:creationId xmlns:p14="http://schemas.microsoft.com/office/powerpoint/2010/main" val="12639302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A48B94B-9A07-4556-B5DC-94CF5D13DF4C}" type="datetimeFigureOut">
              <a:rPr lang="en-IN" smtClean="0"/>
              <a:t>03-05-2024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6F5C933-839C-4497-8FE4-C4BAC3B8A038}" type="slidenum">
              <a:rPr lang="en-IN" smtClean="0"/>
              <a:t>‹#›</a:t>
            </a:fld>
            <a:endParaRPr lang="en-IN"/>
          </a:p>
        </p:txBody>
      </p:sp>
    </p:spTree>
    <p:extLst>
      <p:ext uri="{BB962C8B-B14F-4D97-AF65-F5344CB8AC3E}">
        <p14:creationId xmlns:p14="http://schemas.microsoft.com/office/powerpoint/2010/main" val="5088893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5A48B94B-9A07-4556-B5DC-94CF5D13DF4C}" type="datetimeFigureOut">
              <a:rPr lang="en-IN" smtClean="0"/>
              <a:t>03-05-2024</a:t>
            </a:fld>
            <a:endParaRPr lang="en-IN"/>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en-IN"/>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76F5C933-839C-4497-8FE4-C4BAC3B8A038}" type="slidenum">
              <a:rPr lang="en-IN" smtClean="0"/>
              <a:t>‹#›</a:t>
            </a:fld>
            <a:endParaRPr lang="en-IN"/>
          </a:p>
        </p:txBody>
      </p:sp>
    </p:spTree>
    <p:extLst>
      <p:ext uri="{BB962C8B-B14F-4D97-AF65-F5344CB8AC3E}">
        <p14:creationId xmlns:p14="http://schemas.microsoft.com/office/powerpoint/2010/main" val="3339567218"/>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Lst>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drive.google.com/file/d/1X2VBZM8XXSwvzoQawYixtfloEsI-0Xty/view?usp=sharing"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7.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7.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7.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23A967-D49B-F66B-BDDF-0D6151D369BA}"/>
              </a:ext>
            </a:extLst>
          </p:cNvPr>
          <p:cNvSpPr>
            <a:spLocks noGrp="1"/>
          </p:cNvSpPr>
          <p:nvPr>
            <p:ph type="ctrTitle"/>
          </p:nvPr>
        </p:nvSpPr>
        <p:spPr/>
        <p:txBody>
          <a:bodyPr>
            <a:normAutofit/>
          </a:bodyPr>
          <a:lstStyle/>
          <a:p>
            <a:r>
              <a:rPr lang="en-IN" sz="7200" dirty="0">
                <a:solidFill>
                  <a:schemeClr val="accent1">
                    <a:lumMod val="75000"/>
                  </a:schemeClr>
                </a:solidFill>
                <a:latin typeface="Poor Richard" panose="02080502050505020702" pitchFamily="18" charset="0"/>
              </a:rPr>
              <a:t>Capstone  Project</a:t>
            </a:r>
          </a:p>
        </p:txBody>
      </p:sp>
      <p:sp>
        <p:nvSpPr>
          <p:cNvPr id="3" name="Subtitle 2">
            <a:extLst>
              <a:ext uri="{FF2B5EF4-FFF2-40B4-BE49-F238E27FC236}">
                <a16:creationId xmlns:a16="http://schemas.microsoft.com/office/drawing/2014/main" id="{1846EE85-40ED-6FF1-F8BE-74E0BFC48EB6}"/>
              </a:ext>
            </a:extLst>
          </p:cNvPr>
          <p:cNvSpPr>
            <a:spLocks noGrp="1"/>
          </p:cNvSpPr>
          <p:nvPr>
            <p:ph type="subTitle" idx="1"/>
          </p:nvPr>
        </p:nvSpPr>
        <p:spPr/>
        <p:txBody>
          <a:bodyPr/>
          <a:lstStyle/>
          <a:p>
            <a:r>
              <a:rPr lang="en-IN" sz="3200" dirty="0">
                <a:latin typeface="Bookman Old Style" panose="02050604050505020204" pitchFamily="18" charset="0"/>
              </a:rPr>
              <a:t>Team:</a:t>
            </a:r>
            <a:r>
              <a:rPr lang="en-IN" sz="3200" dirty="0"/>
              <a:t> </a:t>
            </a:r>
            <a:r>
              <a:rPr lang="en-IN" sz="3600" dirty="0">
                <a:solidFill>
                  <a:schemeClr val="accent2"/>
                </a:solidFill>
                <a:latin typeface="Poor Richard" panose="02080502050505020702" pitchFamily="18" charset="0"/>
              </a:rPr>
              <a:t>Data_Delvers</a:t>
            </a:r>
          </a:p>
          <a:p>
            <a:endParaRPr lang="en-IN" dirty="0"/>
          </a:p>
        </p:txBody>
      </p:sp>
    </p:spTree>
    <p:extLst>
      <p:ext uri="{BB962C8B-B14F-4D97-AF65-F5344CB8AC3E}">
        <p14:creationId xmlns:p14="http://schemas.microsoft.com/office/powerpoint/2010/main" val="63588451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500">
        <p15:prstTrans prst="drape"/>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421C610-E275-C2C2-D1FD-3AA915B5EFA0}"/>
              </a:ext>
            </a:extLst>
          </p:cNvPr>
          <p:cNvSpPr txBox="1"/>
          <p:nvPr/>
        </p:nvSpPr>
        <p:spPr>
          <a:xfrm>
            <a:off x="393290" y="344129"/>
            <a:ext cx="4060723" cy="584775"/>
          </a:xfrm>
          <a:prstGeom prst="rect">
            <a:avLst/>
          </a:prstGeom>
          <a:noFill/>
        </p:spPr>
        <p:txBody>
          <a:bodyPr wrap="square" rtlCol="0">
            <a:spAutoFit/>
          </a:bodyPr>
          <a:lstStyle/>
          <a:p>
            <a:r>
              <a:rPr lang="en-IN" sz="3200" dirty="0">
                <a:solidFill>
                  <a:schemeClr val="accent1"/>
                </a:solidFill>
                <a:latin typeface="Footlight MT Light" panose="0204060206030A020304" pitchFamily="18" charset="0"/>
              </a:rPr>
              <a:t>Time Complexity :-</a:t>
            </a:r>
          </a:p>
        </p:txBody>
      </p:sp>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44BEF464-5C50-C1B8-6049-EC6D9D59A92B}"/>
                  </a:ext>
                </a:extLst>
              </p:cNvPr>
              <p:cNvSpPr txBox="1"/>
              <p:nvPr/>
            </p:nvSpPr>
            <p:spPr>
              <a:xfrm>
                <a:off x="560439" y="1071716"/>
                <a:ext cx="10166555" cy="1231940"/>
              </a:xfrm>
              <a:prstGeom prst="rect">
                <a:avLst/>
              </a:prstGeom>
              <a:noFill/>
              <a:ln>
                <a:solidFill>
                  <a:schemeClr val="bg1"/>
                </a:solidFill>
              </a:ln>
            </p:spPr>
            <p:txBody>
              <a:bodyPr wrap="square" rtlCol="0">
                <a:spAutoFit/>
              </a:bodyPr>
              <a:lstStyle/>
              <a:p>
                <a:pPr marL="285750" indent="-285750">
                  <a:buFont typeface="Arial" panose="020B0604020202020204" pitchFamily="34" charset="0"/>
                  <a:buChar char="•"/>
                </a:pPr>
                <a:r>
                  <a:rPr lang="en-US" sz="2400" dirty="0">
                    <a:solidFill>
                      <a:schemeClr val="accent6"/>
                    </a:solidFill>
                    <a:latin typeface="Bell MT" panose="02020503060305020303" pitchFamily="18" charset="0"/>
                  </a:rPr>
                  <a:t>The time complexity of our overall code is O(</a:t>
                </a:r>
                <a14:m>
                  <m:oMath xmlns:m="http://schemas.openxmlformats.org/officeDocument/2006/math">
                    <m:sSup>
                      <m:sSupPr>
                        <m:ctrlPr>
                          <a:rPr lang="en-US" sz="2400" i="1" smtClean="0">
                            <a:solidFill>
                              <a:schemeClr val="accent6"/>
                            </a:solidFill>
                            <a:latin typeface="Cambria Math" panose="02040503050406030204" pitchFamily="18" charset="0"/>
                          </a:rPr>
                        </m:ctrlPr>
                      </m:sSupPr>
                      <m:e>
                        <m:r>
                          <a:rPr lang="en-IN" sz="2400" b="0" i="1" smtClean="0">
                            <a:solidFill>
                              <a:schemeClr val="accent6"/>
                            </a:solidFill>
                            <a:latin typeface="Cambria Math" panose="02040503050406030204" pitchFamily="18" charset="0"/>
                          </a:rPr>
                          <m:t>𝑁</m:t>
                        </m:r>
                      </m:e>
                      <m:sup>
                        <m:r>
                          <a:rPr lang="en-IN" sz="2400" b="0" i="1" smtClean="0">
                            <a:solidFill>
                              <a:schemeClr val="accent6"/>
                            </a:solidFill>
                            <a:latin typeface="Cambria Math" panose="02040503050406030204" pitchFamily="18" charset="0"/>
                          </a:rPr>
                          <m:t>2</m:t>
                        </m:r>
                      </m:sup>
                    </m:sSup>
                  </m:oMath>
                </a14:m>
                <a:r>
                  <a:rPr lang="en-US" sz="2400" dirty="0">
                    <a:solidFill>
                      <a:schemeClr val="accent6"/>
                    </a:solidFill>
                    <a:latin typeface="Bell MT" panose="02020503060305020303" pitchFamily="18" charset="0"/>
                  </a:rPr>
                  <a:t>+ M). since M is the capacity of the stadium is mostly very high than the number of gates therefore M can be greater than </a:t>
                </a:r>
                <a14:m>
                  <m:oMath xmlns:m="http://schemas.openxmlformats.org/officeDocument/2006/math">
                    <m:sSup>
                      <m:sSupPr>
                        <m:ctrlPr>
                          <a:rPr lang="en-US" sz="2400" i="1" smtClean="0">
                            <a:solidFill>
                              <a:schemeClr val="accent6"/>
                            </a:solidFill>
                            <a:latin typeface="Cambria Math" panose="02040503050406030204" pitchFamily="18" charset="0"/>
                          </a:rPr>
                        </m:ctrlPr>
                      </m:sSupPr>
                      <m:e>
                        <m:r>
                          <a:rPr lang="en-IN" sz="2400" b="0" i="1" smtClean="0">
                            <a:solidFill>
                              <a:schemeClr val="accent6"/>
                            </a:solidFill>
                            <a:latin typeface="Cambria Math" panose="02040503050406030204" pitchFamily="18" charset="0"/>
                          </a:rPr>
                          <m:t>𝑁</m:t>
                        </m:r>
                      </m:e>
                      <m:sup>
                        <m:r>
                          <a:rPr lang="en-IN" sz="2400" b="0" i="1" smtClean="0">
                            <a:solidFill>
                              <a:schemeClr val="accent6"/>
                            </a:solidFill>
                            <a:latin typeface="Cambria Math" panose="02040503050406030204" pitchFamily="18" charset="0"/>
                          </a:rPr>
                          <m:t>2</m:t>
                        </m:r>
                      </m:sup>
                    </m:sSup>
                    <m:r>
                      <a:rPr lang="en-IN" sz="2400" b="0" i="1" smtClean="0">
                        <a:solidFill>
                          <a:schemeClr val="accent6"/>
                        </a:solidFill>
                        <a:latin typeface="Cambria Math" panose="02040503050406030204" pitchFamily="18" charset="0"/>
                      </a:rPr>
                      <m:t> </m:t>
                    </m:r>
                  </m:oMath>
                </a14:m>
                <a:r>
                  <a:rPr lang="en-US" sz="2400" dirty="0">
                    <a:solidFill>
                      <a:schemeClr val="accent6"/>
                    </a:solidFill>
                    <a:latin typeface="Bell MT" panose="02020503060305020303" pitchFamily="18" charset="0"/>
                  </a:rPr>
                  <a:t>hence time complexity is O(</a:t>
                </a:r>
                <a14:m>
                  <m:oMath xmlns:m="http://schemas.openxmlformats.org/officeDocument/2006/math">
                    <m:sSup>
                      <m:sSupPr>
                        <m:ctrlPr>
                          <a:rPr lang="en-US" sz="2400" i="1" smtClean="0">
                            <a:solidFill>
                              <a:schemeClr val="accent6"/>
                            </a:solidFill>
                            <a:latin typeface="Cambria Math" panose="02040503050406030204" pitchFamily="18" charset="0"/>
                          </a:rPr>
                        </m:ctrlPr>
                      </m:sSupPr>
                      <m:e>
                        <m:r>
                          <a:rPr lang="en-IN" sz="2400" b="0" i="1" smtClean="0">
                            <a:solidFill>
                              <a:schemeClr val="accent6"/>
                            </a:solidFill>
                            <a:latin typeface="Cambria Math" panose="02040503050406030204" pitchFamily="18" charset="0"/>
                          </a:rPr>
                          <m:t>𝑁</m:t>
                        </m:r>
                      </m:e>
                      <m:sup>
                        <m:r>
                          <a:rPr lang="en-IN" sz="2400" b="0" i="1" smtClean="0">
                            <a:solidFill>
                              <a:schemeClr val="accent6"/>
                            </a:solidFill>
                            <a:latin typeface="Cambria Math" panose="02040503050406030204" pitchFamily="18" charset="0"/>
                          </a:rPr>
                          <m:t>2</m:t>
                        </m:r>
                      </m:sup>
                    </m:sSup>
                  </m:oMath>
                </a14:m>
                <a:r>
                  <a:rPr lang="en-US" sz="2400" dirty="0">
                    <a:solidFill>
                      <a:schemeClr val="accent6"/>
                    </a:solidFill>
                    <a:latin typeface="Bell MT" panose="02020503060305020303" pitchFamily="18" charset="0"/>
                  </a:rPr>
                  <a:t>+ M). </a:t>
                </a:r>
                <a:endParaRPr lang="en-IN" sz="2400" dirty="0">
                  <a:solidFill>
                    <a:schemeClr val="accent6"/>
                  </a:solidFill>
                  <a:latin typeface="Bell MT" panose="02020503060305020303" pitchFamily="18" charset="0"/>
                </a:endParaRPr>
              </a:p>
            </p:txBody>
          </p:sp>
        </mc:Choice>
        <mc:Fallback>
          <p:sp>
            <p:nvSpPr>
              <p:cNvPr id="5" name="TextBox 4">
                <a:extLst>
                  <a:ext uri="{FF2B5EF4-FFF2-40B4-BE49-F238E27FC236}">
                    <a16:creationId xmlns:a16="http://schemas.microsoft.com/office/drawing/2014/main" id="{44BEF464-5C50-C1B8-6049-EC6D9D59A92B}"/>
                  </a:ext>
                </a:extLst>
              </p:cNvPr>
              <p:cNvSpPr txBox="1">
                <a:spLocks noRot="1" noChangeAspect="1" noMove="1" noResize="1" noEditPoints="1" noAdjustHandles="1" noChangeArrowheads="1" noChangeShapeType="1" noTextEdit="1"/>
              </p:cNvSpPr>
              <p:nvPr/>
            </p:nvSpPr>
            <p:spPr>
              <a:xfrm>
                <a:off x="560439" y="1071716"/>
                <a:ext cx="10166555" cy="1231940"/>
              </a:xfrm>
              <a:prstGeom prst="rect">
                <a:avLst/>
              </a:prstGeom>
              <a:blipFill>
                <a:blip r:embed="rId2"/>
                <a:stretch>
                  <a:fillRect l="-778" t="-3431" b="-7353"/>
                </a:stretch>
              </a:blipFill>
              <a:ln>
                <a:solidFill>
                  <a:schemeClr val="bg1"/>
                </a:solidFill>
              </a:ln>
            </p:spPr>
            <p:txBody>
              <a:bodyPr/>
              <a:lstStyle/>
              <a:p>
                <a:r>
                  <a:rPr lang="en-IN">
                    <a:noFill/>
                  </a:rPr>
                  <a:t> </a:t>
                </a:r>
              </a:p>
            </p:txBody>
          </p:sp>
        </mc:Fallback>
      </mc:AlternateContent>
      <p:sp>
        <p:nvSpPr>
          <p:cNvPr id="6" name="TextBox 5">
            <a:extLst>
              <a:ext uri="{FF2B5EF4-FFF2-40B4-BE49-F238E27FC236}">
                <a16:creationId xmlns:a16="http://schemas.microsoft.com/office/drawing/2014/main" id="{C3763C95-D046-5F1E-6E07-17308EEDD047}"/>
              </a:ext>
            </a:extLst>
          </p:cNvPr>
          <p:cNvSpPr txBox="1"/>
          <p:nvPr/>
        </p:nvSpPr>
        <p:spPr>
          <a:xfrm>
            <a:off x="467032" y="2446468"/>
            <a:ext cx="4060723" cy="584775"/>
          </a:xfrm>
          <a:prstGeom prst="rect">
            <a:avLst/>
          </a:prstGeom>
          <a:noFill/>
        </p:spPr>
        <p:txBody>
          <a:bodyPr wrap="square" rtlCol="0">
            <a:spAutoFit/>
          </a:bodyPr>
          <a:lstStyle/>
          <a:p>
            <a:r>
              <a:rPr lang="en-IN" sz="3200" dirty="0">
                <a:solidFill>
                  <a:schemeClr val="accent1"/>
                </a:solidFill>
                <a:latin typeface="Footlight MT Light" panose="0204060206030A020304" pitchFamily="18" charset="0"/>
              </a:rPr>
              <a:t>Space Complexity :-</a:t>
            </a:r>
          </a:p>
        </p:txBody>
      </p:sp>
      <p:sp>
        <p:nvSpPr>
          <p:cNvPr id="7" name="TextBox 6">
            <a:extLst>
              <a:ext uri="{FF2B5EF4-FFF2-40B4-BE49-F238E27FC236}">
                <a16:creationId xmlns:a16="http://schemas.microsoft.com/office/drawing/2014/main" id="{3EA74F61-EEDB-B11A-1346-6E7590BB84D4}"/>
              </a:ext>
            </a:extLst>
          </p:cNvPr>
          <p:cNvSpPr txBox="1"/>
          <p:nvPr/>
        </p:nvSpPr>
        <p:spPr>
          <a:xfrm>
            <a:off x="560439" y="3323237"/>
            <a:ext cx="10166555" cy="830997"/>
          </a:xfrm>
          <a:prstGeom prst="rect">
            <a:avLst/>
          </a:prstGeom>
          <a:noFill/>
          <a:ln>
            <a:solidFill>
              <a:schemeClr val="bg1"/>
            </a:solidFill>
          </a:ln>
        </p:spPr>
        <p:txBody>
          <a:bodyPr wrap="square" rtlCol="0">
            <a:spAutoFit/>
          </a:bodyPr>
          <a:lstStyle/>
          <a:p>
            <a:pPr marL="285750" indent="-285750">
              <a:buFont typeface="Arial" panose="020B0604020202020204" pitchFamily="34" charset="0"/>
              <a:buChar char="•"/>
            </a:pPr>
            <a:r>
              <a:rPr lang="en-US" sz="2400" dirty="0">
                <a:solidFill>
                  <a:schemeClr val="accent6"/>
                </a:solidFill>
                <a:latin typeface="Bell MT" panose="02020503060305020303" pitchFamily="18" charset="0"/>
              </a:rPr>
              <a:t>We have used a array of size N and a vector that can have size N-1. Therefore the overall space complexity of the code is O(N).</a:t>
            </a:r>
            <a:endParaRPr lang="en-IN" sz="3200" dirty="0">
              <a:solidFill>
                <a:schemeClr val="accent6"/>
              </a:solidFill>
              <a:latin typeface="Bell MT" panose="02020503060305020303" pitchFamily="18" charset="0"/>
            </a:endParaRPr>
          </a:p>
        </p:txBody>
      </p:sp>
      <p:sp>
        <p:nvSpPr>
          <p:cNvPr id="8" name="TextBox 7">
            <a:extLst>
              <a:ext uri="{FF2B5EF4-FFF2-40B4-BE49-F238E27FC236}">
                <a16:creationId xmlns:a16="http://schemas.microsoft.com/office/drawing/2014/main" id="{1DBF0730-23C3-A0CB-8540-D176120C2DB5}"/>
              </a:ext>
            </a:extLst>
          </p:cNvPr>
          <p:cNvSpPr txBox="1"/>
          <p:nvPr/>
        </p:nvSpPr>
        <p:spPr>
          <a:xfrm>
            <a:off x="467032" y="4354742"/>
            <a:ext cx="6563033" cy="584775"/>
          </a:xfrm>
          <a:prstGeom prst="rect">
            <a:avLst/>
          </a:prstGeom>
          <a:noFill/>
        </p:spPr>
        <p:txBody>
          <a:bodyPr wrap="square" rtlCol="0">
            <a:spAutoFit/>
          </a:bodyPr>
          <a:lstStyle/>
          <a:p>
            <a:r>
              <a:rPr lang="en-IN" sz="3200" dirty="0">
                <a:solidFill>
                  <a:schemeClr val="accent1"/>
                </a:solidFill>
                <a:latin typeface="Footlight MT Light" panose="0204060206030A020304" pitchFamily="18" charset="0"/>
              </a:rPr>
              <a:t>Video explaining output of program:-</a:t>
            </a:r>
          </a:p>
        </p:txBody>
      </p:sp>
      <p:sp>
        <p:nvSpPr>
          <p:cNvPr id="10" name="TextBox 9">
            <a:hlinkClick r:id="rId3"/>
            <a:extLst>
              <a:ext uri="{FF2B5EF4-FFF2-40B4-BE49-F238E27FC236}">
                <a16:creationId xmlns:a16="http://schemas.microsoft.com/office/drawing/2014/main" id="{C01BAC0F-93A3-274B-1D0A-F3A0EDBD4385}"/>
              </a:ext>
            </a:extLst>
          </p:cNvPr>
          <p:cNvSpPr txBox="1"/>
          <p:nvPr/>
        </p:nvSpPr>
        <p:spPr>
          <a:xfrm>
            <a:off x="560439" y="5025583"/>
            <a:ext cx="8701548" cy="369332"/>
          </a:xfrm>
          <a:prstGeom prst="rect">
            <a:avLst/>
          </a:prstGeom>
          <a:noFill/>
        </p:spPr>
        <p:txBody>
          <a:bodyPr wrap="square">
            <a:spAutoFit/>
          </a:bodyPr>
          <a:lstStyle/>
          <a:p>
            <a:r>
              <a:rPr lang="en-IN" dirty="0">
                <a:solidFill>
                  <a:schemeClr val="tx2"/>
                </a:solidFill>
              </a:rPr>
              <a:t>https://drive.google.com/file/d/1X2VBZM8XXSwvzoQawYixtfloEsI-0Xty/view?usp=sharing</a:t>
            </a:r>
          </a:p>
        </p:txBody>
      </p:sp>
    </p:spTree>
    <p:extLst>
      <p:ext uri="{BB962C8B-B14F-4D97-AF65-F5344CB8AC3E}">
        <p14:creationId xmlns:p14="http://schemas.microsoft.com/office/powerpoint/2010/main" val="1623051787"/>
      </p:ext>
    </p:extLst>
  </p:cSld>
  <p:clrMapOvr>
    <a:masterClrMapping/>
  </p:clrMapOvr>
  <mc:AlternateContent xmlns:mc="http://schemas.openxmlformats.org/markup-compatibility/2006">
    <mc:Choice xmlns:p14="http://schemas.microsoft.com/office/powerpoint/2010/main" Requires="p14">
      <p:transition spd="slow" p14:dur="2000">
        <p:wipe/>
      </p:transition>
    </mc:Choice>
    <mc:Fallback>
      <p:transition spd="slow">
        <p:wip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ED936E-F592-A9A0-9B51-E2EB9A23F373}"/>
              </a:ext>
            </a:extLst>
          </p:cNvPr>
          <p:cNvSpPr>
            <a:spLocks noGrp="1"/>
          </p:cNvSpPr>
          <p:nvPr>
            <p:ph type="title"/>
          </p:nvPr>
        </p:nvSpPr>
        <p:spPr>
          <a:xfrm>
            <a:off x="838200" y="2547886"/>
            <a:ext cx="10515600" cy="1325563"/>
          </a:xfrm>
        </p:spPr>
        <p:txBody>
          <a:bodyPr>
            <a:normAutofit/>
          </a:bodyPr>
          <a:lstStyle/>
          <a:p>
            <a:pPr algn="ctr"/>
            <a:r>
              <a:rPr lang="en-IN" sz="6000" dirty="0">
                <a:solidFill>
                  <a:srgbClr val="7030A0"/>
                </a:solidFill>
                <a:latin typeface="Comic Sans MS" panose="030F0702030302020204" pitchFamily="66" charset="0"/>
              </a:rPr>
              <a:t>Thank you</a:t>
            </a:r>
          </a:p>
        </p:txBody>
      </p:sp>
    </p:spTree>
    <p:extLst>
      <p:ext uri="{BB962C8B-B14F-4D97-AF65-F5344CB8AC3E}">
        <p14:creationId xmlns:p14="http://schemas.microsoft.com/office/powerpoint/2010/main" val="4198194252"/>
      </p:ext>
    </p:extLst>
  </p:cSld>
  <p:clrMapOvr>
    <a:masterClrMapping/>
  </p:clrMapOvr>
  <mc:AlternateContent xmlns:mc="http://schemas.openxmlformats.org/markup-compatibility/2006">
    <mc:Choice xmlns:p14="http://schemas.microsoft.com/office/powerpoint/2010/main" Requires="p14">
      <p:transition spd="slow" p14:dur="2000">
        <p:randomBar dir="vert"/>
      </p:transition>
    </mc:Choice>
    <mc:Fallback>
      <p:transition spd="slow">
        <p:randomBar dir="ver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957CEC-DA99-C3EF-EA40-A88E38DBAA98}"/>
              </a:ext>
            </a:extLst>
          </p:cNvPr>
          <p:cNvSpPr>
            <a:spLocks noGrp="1"/>
          </p:cNvSpPr>
          <p:nvPr>
            <p:ph type="title"/>
          </p:nvPr>
        </p:nvSpPr>
        <p:spPr/>
        <p:txBody>
          <a:bodyPr/>
          <a:lstStyle/>
          <a:p>
            <a:r>
              <a:rPr lang="en-IN" dirty="0">
                <a:solidFill>
                  <a:schemeClr val="accent5">
                    <a:lumMod val="75000"/>
                  </a:schemeClr>
                </a:solidFill>
                <a:latin typeface="Bell MT" panose="02020503060305020303" pitchFamily="18" charset="0"/>
              </a:rPr>
              <a:t>Team Members</a:t>
            </a:r>
          </a:p>
        </p:txBody>
      </p:sp>
      <p:sp>
        <p:nvSpPr>
          <p:cNvPr id="3" name="Content Placeholder 2">
            <a:extLst>
              <a:ext uri="{FF2B5EF4-FFF2-40B4-BE49-F238E27FC236}">
                <a16:creationId xmlns:a16="http://schemas.microsoft.com/office/drawing/2014/main" id="{6817FFF9-3E38-4F2D-F035-EF48C01F57C5}"/>
              </a:ext>
            </a:extLst>
          </p:cNvPr>
          <p:cNvSpPr>
            <a:spLocks noGrp="1"/>
          </p:cNvSpPr>
          <p:nvPr>
            <p:ph idx="1"/>
          </p:nvPr>
        </p:nvSpPr>
        <p:spPr/>
        <p:txBody>
          <a:bodyPr>
            <a:normAutofit/>
          </a:bodyPr>
          <a:lstStyle/>
          <a:p>
            <a:r>
              <a:rPr lang="en-IN" sz="3200" dirty="0">
                <a:solidFill>
                  <a:schemeClr val="accent2">
                    <a:lumMod val="75000"/>
                  </a:schemeClr>
                </a:solidFill>
                <a:latin typeface="Bookman Old Style" panose="02050604050505020204" pitchFamily="18" charset="0"/>
              </a:rPr>
              <a:t>Shah Jenil Smiteshbhai – 202301249</a:t>
            </a:r>
          </a:p>
          <a:p>
            <a:r>
              <a:rPr lang="en-IN" sz="3200" dirty="0">
                <a:solidFill>
                  <a:schemeClr val="accent2">
                    <a:lumMod val="75000"/>
                  </a:schemeClr>
                </a:solidFill>
                <a:latin typeface="Bookman Old Style" panose="02050604050505020204" pitchFamily="18" charset="0"/>
              </a:rPr>
              <a:t>Vivek Dodiya Jodhabhai– 202301250</a:t>
            </a:r>
          </a:p>
          <a:p>
            <a:r>
              <a:rPr lang="en-IN" sz="3200" dirty="0">
                <a:solidFill>
                  <a:schemeClr val="accent2">
                    <a:lumMod val="75000"/>
                  </a:schemeClr>
                </a:solidFill>
                <a:latin typeface="Bookman Old Style" panose="02050604050505020204" pitchFamily="18" charset="0"/>
              </a:rPr>
              <a:t>Dhamecha Ayush Vijaybhai– 202301204</a:t>
            </a:r>
          </a:p>
          <a:p>
            <a:r>
              <a:rPr lang="en-IN" sz="3200" dirty="0">
                <a:solidFill>
                  <a:schemeClr val="accent2">
                    <a:lumMod val="75000"/>
                  </a:schemeClr>
                </a:solidFill>
                <a:latin typeface="Bookman Old Style" panose="02050604050505020204" pitchFamily="18" charset="0"/>
              </a:rPr>
              <a:t>Raiyani Rudra Chetanbhai - 202301223 </a:t>
            </a:r>
          </a:p>
          <a:p>
            <a:endParaRPr lang="en-IN" sz="3200" dirty="0">
              <a:solidFill>
                <a:schemeClr val="accent2">
                  <a:lumMod val="75000"/>
                </a:schemeClr>
              </a:solidFill>
              <a:latin typeface="Bookman Old Style" panose="02050604050505020204" pitchFamily="18" charset="0"/>
            </a:endParaRPr>
          </a:p>
        </p:txBody>
      </p:sp>
    </p:spTree>
    <p:extLst>
      <p:ext uri="{BB962C8B-B14F-4D97-AF65-F5344CB8AC3E}">
        <p14:creationId xmlns:p14="http://schemas.microsoft.com/office/powerpoint/2010/main" val="4003792567"/>
      </p:ext>
    </p:extLst>
  </p:cSld>
  <p:clrMapOvr>
    <a:masterClrMapping/>
  </p:clrMapOvr>
  <mc:AlternateContent xmlns:mc="http://schemas.openxmlformats.org/markup-compatibility/2006">
    <mc:Choice xmlns:p14="http://schemas.microsoft.com/office/powerpoint/2010/main" Requires="p14">
      <p:transition spd="slow" p14:dur="2000">
        <p:wipe/>
      </p:transition>
    </mc:Choice>
    <mc:Fallback>
      <p:transition spd="slow">
        <p:wip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0F2CCB1-03B1-8F8E-D50E-48A8421B91D4}"/>
              </a:ext>
            </a:extLst>
          </p:cNvPr>
          <p:cNvSpPr txBox="1"/>
          <p:nvPr/>
        </p:nvSpPr>
        <p:spPr>
          <a:xfrm>
            <a:off x="727588" y="530942"/>
            <a:ext cx="7551174" cy="707886"/>
          </a:xfrm>
          <a:prstGeom prst="rect">
            <a:avLst/>
          </a:prstGeom>
          <a:noFill/>
          <a:ln>
            <a:solidFill>
              <a:schemeClr val="bg1"/>
            </a:solidFill>
          </a:ln>
        </p:spPr>
        <p:txBody>
          <a:bodyPr wrap="square" rtlCol="0">
            <a:spAutoFit/>
          </a:bodyPr>
          <a:lstStyle/>
          <a:p>
            <a:r>
              <a:rPr lang="en-IN" sz="4000" dirty="0">
                <a:solidFill>
                  <a:schemeClr val="accent1"/>
                </a:solidFill>
                <a:latin typeface="Bookman Old Style" panose="02050604050505020204" pitchFamily="18" charset="0"/>
              </a:rPr>
              <a:t>Problem :- </a:t>
            </a:r>
          </a:p>
        </p:txBody>
      </p:sp>
      <p:sp>
        <p:nvSpPr>
          <p:cNvPr id="5" name="TextBox 4">
            <a:extLst>
              <a:ext uri="{FF2B5EF4-FFF2-40B4-BE49-F238E27FC236}">
                <a16:creationId xmlns:a16="http://schemas.microsoft.com/office/drawing/2014/main" id="{3C722E44-1B57-50C6-C95E-CBAC72C97F56}"/>
              </a:ext>
            </a:extLst>
          </p:cNvPr>
          <p:cNvSpPr txBox="1"/>
          <p:nvPr/>
        </p:nvSpPr>
        <p:spPr>
          <a:xfrm>
            <a:off x="727588" y="2233630"/>
            <a:ext cx="10756489" cy="3477875"/>
          </a:xfrm>
          <a:prstGeom prst="rect">
            <a:avLst/>
          </a:prstGeom>
          <a:noFill/>
        </p:spPr>
        <p:txBody>
          <a:bodyPr wrap="square" rtlCol="0">
            <a:spAutoFit/>
          </a:bodyPr>
          <a:lstStyle/>
          <a:p>
            <a:r>
              <a:rPr lang="en-US" sz="2000" dirty="0">
                <a:solidFill>
                  <a:srgbClr val="5C883F"/>
                </a:solidFill>
                <a:latin typeface="Footlight MT Light" panose="0204060206030A020304" pitchFamily="18" charset="0"/>
              </a:rPr>
              <a:t>You need to build an entry queue manager for a stadium. There are N entry gates. As people keep coming in, they can line up in any of the queues or switch queues anytime if they think that will get them a quicker entry. The entry queue manager helps them in making that decision by suggesting: (</a:t>
            </a:r>
            <a:r>
              <a:rPr lang="en-US" sz="2000" dirty="0" err="1">
                <a:solidFill>
                  <a:srgbClr val="5C883F"/>
                </a:solidFill>
                <a:latin typeface="Footlight MT Light" panose="0204060206030A020304" pitchFamily="18" charset="0"/>
              </a:rPr>
              <a:t>i</a:t>
            </a:r>
            <a:r>
              <a:rPr lang="en-US" sz="2000" dirty="0">
                <a:solidFill>
                  <a:srgbClr val="5C883F"/>
                </a:solidFill>
                <a:latin typeface="Footlight MT Light" panose="0204060206030A020304" pitchFamily="18" charset="0"/>
              </a:rPr>
              <a:t>) the waiting time for the last person in the queue to enter through any gate (assume that it takes p mins for a single attendee to enter any gate), (ii) the particular queue number(s) where one should be switching. The queue manager must be designed to minimize the time for M people to enter the stadium. Each gate has an initial random assignment of M/2 people (a gate may not have anyone assigned). </a:t>
            </a:r>
          </a:p>
          <a:p>
            <a:r>
              <a:rPr lang="en-US" sz="2000" dirty="0">
                <a:solidFill>
                  <a:srgbClr val="5C883F"/>
                </a:solidFill>
                <a:latin typeface="Footlight MT Light" panose="0204060206030A020304" pitchFamily="18" charset="0"/>
              </a:rPr>
              <a:t>● “Initial random assignment of M/2 people”: Half of the total number of attendees </a:t>
            </a:r>
          </a:p>
          <a:p>
            <a:r>
              <a:rPr lang="en-US" sz="2000" dirty="0">
                <a:solidFill>
                  <a:srgbClr val="5C883F"/>
                </a:solidFill>
                <a:latin typeface="Footlight MT Light" panose="0204060206030A020304" pitchFamily="18" charset="0"/>
              </a:rPr>
              <a:t>(i.e., the capacity of the stadium) are already assigned to each of the gates randomly </a:t>
            </a:r>
          </a:p>
          <a:p>
            <a:r>
              <a:rPr lang="en-US" sz="2000" dirty="0">
                <a:solidFill>
                  <a:srgbClr val="5C883F"/>
                </a:solidFill>
                <a:latin typeface="Footlight MT Light" panose="0204060206030A020304" pitchFamily="18" charset="0"/>
              </a:rPr>
              <a:t>(may not be equally distributed).</a:t>
            </a:r>
            <a:endParaRPr lang="en-IN" sz="2000" dirty="0">
              <a:solidFill>
                <a:srgbClr val="5C883F"/>
              </a:solidFill>
              <a:latin typeface="Footlight MT Light" panose="0204060206030A020304" pitchFamily="18" charset="0"/>
            </a:endParaRPr>
          </a:p>
        </p:txBody>
      </p:sp>
      <p:sp>
        <p:nvSpPr>
          <p:cNvPr id="6" name="TextBox 5">
            <a:extLst>
              <a:ext uri="{FF2B5EF4-FFF2-40B4-BE49-F238E27FC236}">
                <a16:creationId xmlns:a16="http://schemas.microsoft.com/office/drawing/2014/main" id="{E6CE636D-E15A-368F-B3E7-5937F3B32EC8}"/>
              </a:ext>
            </a:extLst>
          </p:cNvPr>
          <p:cNvSpPr txBox="1"/>
          <p:nvPr/>
        </p:nvSpPr>
        <p:spPr>
          <a:xfrm>
            <a:off x="727588" y="1484671"/>
            <a:ext cx="5614219" cy="584775"/>
          </a:xfrm>
          <a:prstGeom prst="rect">
            <a:avLst/>
          </a:prstGeom>
          <a:noFill/>
        </p:spPr>
        <p:txBody>
          <a:bodyPr wrap="square" rtlCol="0">
            <a:spAutoFit/>
          </a:bodyPr>
          <a:lstStyle/>
          <a:p>
            <a:r>
              <a:rPr lang="en-IN" sz="3200" b="1" spc="50" dirty="0">
                <a:ln w="0"/>
                <a:solidFill>
                  <a:schemeClr val="accent2"/>
                </a:solidFill>
                <a:effectLst>
                  <a:innerShdw blurRad="63500" dist="50800" dir="13500000">
                    <a:srgbClr val="000000">
                      <a:alpha val="50000"/>
                    </a:srgbClr>
                  </a:innerShdw>
                </a:effectLst>
                <a:latin typeface="Footlight MT Light" panose="0204060206030A020304" pitchFamily="18" charset="0"/>
              </a:rPr>
              <a:t>P3 - Entry Queue Manager:</a:t>
            </a:r>
          </a:p>
        </p:txBody>
      </p:sp>
    </p:spTree>
    <p:extLst>
      <p:ext uri="{BB962C8B-B14F-4D97-AF65-F5344CB8AC3E}">
        <p14:creationId xmlns:p14="http://schemas.microsoft.com/office/powerpoint/2010/main" val="4268015871"/>
      </p:ext>
    </p:extLst>
  </p:cSld>
  <p:clrMapOvr>
    <a:masterClrMapping/>
  </p:clrMapOvr>
  <mc:AlternateContent xmlns:mc="http://schemas.openxmlformats.org/markup-compatibility/2006">
    <mc:Choice xmlns:p14="http://schemas.microsoft.com/office/powerpoint/2010/main" Requires="p14">
      <p:transition spd="slow" p14:dur="2000">
        <p:wipe/>
      </p:transition>
    </mc:Choice>
    <mc:Fallback>
      <p:transition spd="slow">
        <p:wip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BEE3A8F-3E1A-4BEF-4071-370EC1A2A6B0}"/>
              </a:ext>
            </a:extLst>
          </p:cNvPr>
          <p:cNvSpPr txBox="1"/>
          <p:nvPr/>
        </p:nvSpPr>
        <p:spPr>
          <a:xfrm>
            <a:off x="521110" y="344129"/>
            <a:ext cx="4041058" cy="523220"/>
          </a:xfrm>
          <a:prstGeom prst="rect">
            <a:avLst/>
          </a:prstGeom>
          <a:noFill/>
          <a:ln>
            <a:solidFill>
              <a:schemeClr val="bg1"/>
            </a:solidFill>
          </a:ln>
        </p:spPr>
        <p:txBody>
          <a:bodyPr wrap="square" rtlCol="0">
            <a:spAutoFit/>
          </a:bodyPr>
          <a:lstStyle/>
          <a:p>
            <a:r>
              <a:rPr lang="en-IN" sz="2800" dirty="0">
                <a:solidFill>
                  <a:schemeClr val="accent1">
                    <a:lumMod val="75000"/>
                  </a:schemeClr>
                </a:solidFill>
                <a:latin typeface="Bell MT" panose="02020503060305020303" pitchFamily="18" charset="0"/>
              </a:rPr>
              <a:t>Some Assumptions :-</a:t>
            </a:r>
          </a:p>
        </p:txBody>
      </p:sp>
      <p:sp>
        <p:nvSpPr>
          <p:cNvPr id="5" name="TextBox 4">
            <a:extLst>
              <a:ext uri="{FF2B5EF4-FFF2-40B4-BE49-F238E27FC236}">
                <a16:creationId xmlns:a16="http://schemas.microsoft.com/office/drawing/2014/main" id="{80E55D1F-A780-F583-1562-EFB517ABCBEC}"/>
              </a:ext>
            </a:extLst>
          </p:cNvPr>
          <p:cNvSpPr txBox="1"/>
          <p:nvPr/>
        </p:nvSpPr>
        <p:spPr>
          <a:xfrm>
            <a:off x="521110" y="953729"/>
            <a:ext cx="10982632" cy="1631216"/>
          </a:xfrm>
          <a:prstGeom prst="rect">
            <a:avLst/>
          </a:prstGeom>
          <a:noFill/>
        </p:spPr>
        <p:txBody>
          <a:bodyPr wrap="square" rtlCol="0">
            <a:spAutoFit/>
          </a:bodyPr>
          <a:lstStyle/>
          <a:p>
            <a:pPr marL="285750" indent="-285750">
              <a:buFont typeface="Arial" panose="020B0604020202020204" pitchFamily="34" charset="0"/>
              <a:buChar char="•"/>
            </a:pPr>
            <a:r>
              <a:rPr lang="en-US" sz="2000" dirty="0">
                <a:solidFill>
                  <a:schemeClr val="accent6">
                    <a:lumMod val="75000"/>
                  </a:schemeClr>
                </a:solidFill>
                <a:latin typeface="Footlight MT Light" panose="0204060206030A020304" pitchFamily="18" charset="0"/>
              </a:rPr>
              <a:t>People Entering from outside into any queue takes 0 min to enter a queue.</a:t>
            </a:r>
          </a:p>
          <a:p>
            <a:pPr marL="285750" indent="-285750">
              <a:buFont typeface="Arial" panose="020B0604020202020204" pitchFamily="34" charset="0"/>
              <a:buChar char="•"/>
            </a:pPr>
            <a:r>
              <a:rPr lang="en-US" sz="2000" dirty="0">
                <a:solidFill>
                  <a:schemeClr val="accent6">
                    <a:lumMod val="75000"/>
                  </a:schemeClr>
                </a:solidFill>
                <a:latin typeface="Footlight MT Light" panose="0204060206030A020304" pitchFamily="18" charset="0"/>
              </a:rPr>
              <a:t>The Time for switching from one gate to any other gate is constant user defined, but exist with a practical constraint that it is always less than p. </a:t>
            </a:r>
          </a:p>
          <a:p>
            <a:pPr marL="285750" indent="-285750">
              <a:buFont typeface="Arial" panose="020B0604020202020204" pitchFamily="34" charset="0"/>
              <a:buChar char="•"/>
            </a:pPr>
            <a:r>
              <a:rPr lang="en-US" sz="2000" dirty="0">
                <a:solidFill>
                  <a:schemeClr val="accent6">
                    <a:lumMod val="75000"/>
                  </a:schemeClr>
                </a:solidFill>
                <a:latin typeface="Footlight MT Light" panose="0204060206030A020304" pitchFamily="18" charset="0"/>
              </a:rPr>
              <a:t>Only last person of a queue can switch whenever he wants.</a:t>
            </a:r>
          </a:p>
          <a:p>
            <a:pPr marL="285750" indent="-285750">
              <a:buFont typeface="Arial" panose="020B0604020202020204" pitchFamily="34" charset="0"/>
              <a:buChar char="•"/>
            </a:pPr>
            <a:r>
              <a:rPr lang="en-US" sz="2000" dirty="0">
                <a:solidFill>
                  <a:schemeClr val="accent6">
                    <a:lumMod val="75000"/>
                  </a:schemeClr>
                </a:solidFill>
                <a:latin typeface="Footlight MT Light" panose="0204060206030A020304" pitchFamily="18" charset="0"/>
              </a:rPr>
              <a:t>Only 1 person can enter to queue at a time from outside for entering option. </a:t>
            </a:r>
            <a:endParaRPr lang="en-IN" sz="2000" dirty="0">
              <a:solidFill>
                <a:schemeClr val="accent6">
                  <a:lumMod val="75000"/>
                </a:schemeClr>
              </a:solidFill>
              <a:latin typeface="Footlight MT Light" panose="0204060206030A020304" pitchFamily="18" charset="0"/>
            </a:endParaRPr>
          </a:p>
        </p:txBody>
      </p:sp>
      <p:sp>
        <p:nvSpPr>
          <p:cNvPr id="6" name="TextBox 5">
            <a:extLst>
              <a:ext uri="{FF2B5EF4-FFF2-40B4-BE49-F238E27FC236}">
                <a16:creationId xmlns:a16="http://schemas.microsoft.com/office/drawing/2014/main" id="{E5818558-27F4-CA41-38C9-A64C94873B40}"/>
              </a:ext>
            </a:extLst>
          </p:cNvPr>
          <p:cNvSpPr txBox="1"/>
          <p:nvPr/>
        </p:nvSpPr>
        <p:spPr>
          <a:xfrm>
            <a:off x="521110" y="2745362"/>
            <a:ext cx="4168877" cy="523220"/>
          </a:xfrm>
          <a:prstGeom prst="rect">
            <a:avLst/>
          </a:prstGeom>
          <a:noFill/>
          <a:ln>
            <a:solidFill>
              <a:schemeClr val="bg1"/>
            </a:solidFill>
          </a:ln>
        </p:spPr>
        <p:txBody>
          <a:bodyPr wrap="square" rtlCol="0">
            <a:spAutoFit/>
          </a:bodyPr>
          <a:lstStyle/>
          <a:p>
            <a:r>
              <a:rPr lang="en-IN" sz="2800" dirty="0">
                <a:solidFill>
                  <a:schemeClr val="accent1">
                    <a:lumMod val="75000"/>
                  </a:schemeClr>
                </a:solidFill>
                <a:latin typeface="Bell MT" panose="02020503060305020303" pitchFamily="18" charset="0"/>
              </a:rPr>
              <a:t>Data</a:t>
            </a:r>
            <a:r>
              <a:rPr lang="en-IN" sz="2400" dirty="0">
                <a:solidFill>
                  <a:schemeClr val="accent1">
                    <a:lumMod val="75000"/>
                  </a:schemeClr>
                </a:solidFill>
                <a:latin typeface="Bell MT" panose="02020503060305020303" pitchFamily="18" charset="0"/>
              </a:rPr>
              <a:t> </a:t>
            </a:r>
            <a:r>
              <a:rPr lang="en-IN" sz="2800" dirty="0">
                <a:solidFill>
                  <a:schemeClr val="accent1">
                    <a:lumMod val="75000"/>
                  </a:schemeClr>
                </a:solidFill>
                <a:latin typeface="Bell MT" panose="02020503060305020303" pitchFamily="18" charset="0"/>
              </a:rPr>
              <a:t>Structure</a:t>
            </a:r>
            <a:r>
              <a:rPr lang="en-IN" sz="2400" dirty="0">
                <a:solidFill>
                  <a:schemeClr val="accent1">
                    <a:lumMod val="75000"/>
                  </a:schemeClr>
                </a:solidFill>
                <a:latin typeface="Bell MT" panose="02020503060305020303" pitchFamily="18" charset="0"/>
              </a:rPr>
              <a:t> :-</a:t>
            </a:r>
          </a:p>
        </p:txBody>
      </p:sp>
      <p:sp>
        <p:nvSpPr>
          <p:cNvPr id="7" name="TextBox 6">
            <a:extLst>
              <a:ext uri="{FF2B5EF4-FFF2-40B4-BE49-F238E27FC236}">
                <a16:creationId xmlns:a16="http://schemas.microsoft.com/office/drawing/2014/main" id="{224C14AD-6703-50AB-9FD2-AFEB7FD7C704}"/>
              </a:ext>
            </a:extLst>
          </p:cNvPr>
          <p:cNvSpPr txBox="1"/>
          <p:nvPr/>
        </p:nvSpPr>
        <p:spPr>
          <a:xfrm>
            <a:off x="521110" y="3321648"/>
            <a:ext cx="10343535" cy="3170099"/>
          </a:xfrm>
          <a:prstGeom prst="rect">
            <a:avLst/>
          </a:prstGeom>
          <a:noFill/>
        </p:spPr>
        <p:txBody>
          <a:bodyPr wrap="square" rtlCol="0">
            <a:spAutoFit/>
          </a:bodyPr>
          <a:lstStyle/>
          <a:p>
            <a:pPr marL="285750" indent="-285750">
              <a:buFont typeface="Arial" panose="020B0604020202020204" pitchFamily="34" charset="0"/>
              <a:buChar char="•"/>
            </a:pPr>
            <a:r>
              <a:rPr lang="en-US" sz="2000" dirty="0">
                <a:solidFill>
                  <a:schemeClr val="tx1">
                    <a:lumMod val="65000"/>
                    <a:lumOff val="35000"/>
                  </a:schemeClr>
                </a:solidFill>
                <a:latin typeface="Footlight MT Light" panose="0204060206030A020304" pitchFamily="18" charset="0"/>
              </a:rPr>
              <a:t>We are using array of size N and a vector that can have size N-1 Therefore the space complexity of the overall code is O(N).</a:t>
            </a:r>
          </a:p>
          <a:p>
            <a:pPr marL="285750" indent="-285750">
              <a:buFont typeface="Arial" panose="020B0604020202020204" pitchFamily="34" charset="0"/>
              <a:buChar char="•"/>
            </a:pPr>
            <a:r>
              <a:rPr lang="en-US" sz="2000" dirty="0">
                <a:solidFill>
                  <a:schemeClr val="tx1">
                    <a:lumMod val="65000"/>
                    <a:lumOff val="35000"/>
                  </a:schemeClr>
                </a:solidFill>
                <a:latin typeface="Footlight MT Light" panose="0204060206030A020304" pitchFamily="18" charset="0"/>
              </a:rPr>
              <a:t>We are Using Array and vector for our code Since we are treating every person in the queue equally so we have chosen Array and Vector to make our code's time and space complexity less.</a:t>
            </a:r>
          </a:p>
          <a:p>
            <a:pPr marL="285750" indent="-285750">
              <a:buFont typeface="Arial" panose="020B0604020202020204" pitchFamily="34" charset="0"/>
              <a:buChar char="•"/>
            </a:pPr>
            <a:r>
              <a:rPr lang="en-US" sz="2000" dirty="0">
                <a:solidFill>
                  <a:schemeClr val="tx1">
                    <a:lumMod val="65000"/>
                    <a:lumOff val="35000"/>
                  </a:schemeClr>
                </a:solidFill>
                <a:latin typeface="Footlight MT Light" panose="0204060206030A020304" pitchFamily="18" charset="0"/>
              </a:rPr>
              <a:t>For example, if we have N gates we will make integer data type array with size N which means we use space of 4N bytes and each index will store the number of people in that gate respectively which than we can increase or decrease. On the other hand we can think about deque or queue, in it we have to make N queues and also 1 member in that queue will be represented by integer data type which in the worst case if we have M members in one queue than total space will be MN bytes hence, array will be more suitable for this case.</a:t>
            </a:r>
            <a:endParaRPr lang="en-IN" sz="2000" dirty="0">
              <a:solidFill>
                <a:schemeClr val="tx1">
                  <a:lumMod val="65000"/>
                  <a:lumOff val="35000"/>
                </a:schemeClr>
              </a:solidFill>
              <a:latin typeface="Footlight MT Light" panose="0204060206030A020304" pitchFamily="18" charset="0"/>
            </a:endParaRPr>
          </a:p>
        </p:txBody>
      </p:sp>
    </p:spTree>
    <p:extLst>
      <p:ext uri="{BB962C8B-B14F-4D97-AF65-F5344CB8AC3E}">
        <p14:creationId xmlns:p14="http://schemas.microsoft.com/office/powerpoint/2010/main" val="2190120059"/>
      </p:ext>
    </p:extLst>
  </p:cSld>
  <p:clrMapOvr>
    <a:masterClrMapping/>
  </p:clrMapOvr>
  <mc:AlternateContent xmlns:mc="http://schemas.openxmlformats.org/markup-compatibility/2006">
    <mc:Choice xmlns:p14="http://schemas.microsoft.com/office/powerpoint/2010/main" Requires="p14">
      <p:transition spd="slow" p14:dur="2000">
        <p:wipe/>
      </p:transition>
    </mc:Choice>
    <mc:Fallback>
      <p:transition spd="slow">
        <p:wip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7D859572-0834-D332-23F8-063BAA32ABCF}"/>
              </a:ext>
            </a:extLst>
          </p:cNvPr>
          <p:cNvGraphicFramePr/>
          <p:nvPr>
            <p:extLst>
              <p:ext uri="{D42A27DB-BD31-4B8C-83A1-F6EECF244321}">
                <p14:modId xmlns:p14="http://schemas.microsoft.com/office/powerpoint/2010/main" val="2862683652"/>
              </p:ext>
            </p:extLst>
          </p:nvPr>
        </p:nvGraphicFramePr>
        <p:xfrm>
          <a:off x="1137264" y="1120877"/>
          <a:ext cx="9343923" cy="528292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Box 2">
            <a:extLst>
              <a:ext uri="{FF2B5EF4-FFF2-40B4-BE49-F238E27FC236}">
                <a16:creationId xmlns:a16="http://schemas.microsoft.com/office/drawing/2014/main" id="{AFBCAC8B-E389-88F7-2B82-F75BDB302E36}"/>
              </a:ext>
            </a:extLst>
          </p:cNvPr>
          <p:cNvSpPr txBox="1"/>
          <p:nvPr/>
        </p:nvSpPr>
        <p:spPr>
          <a:xfrm>
            <a:off x="373626" y="192585"/>
            <a:ext cx="6066504" cy="523220"/>
          </a:xfrm>
          <a:prstGeom prst="rect">
            <a:avLst/>
          </a:prstGeom>
          <a:noFill/>
          <a:ln>
            <a:solidFill>
              <a:schemeClr val="bg1"/>
            </a:solidFill>
          </a:ln>
        </p:spPr>
        <p:txBody>
          <a:bodyPr wrap="square" rtlCol="0">
            <a:spAutoFit/>
          </a:bodyPr>
          <a:lstStyle/>
          <a:p>
            <a:r>
              <a:rPr lang="en-IN" sz="2800" dirty="0">
                <a:solidFill>
                  <a:schemeClr val="accent1"/>
                </a:solidFill>
                <a:latin typeface="Bell MT" panose="02020503060305020303" pitchFamily="18" charset="0"/>
              </a:rPr>
              <a:t>Procedure of Program:-</a:t>
            </a:r>
          </a:p>
        </p:txBody>
      </p:sp>
    </p:spTree>
    <p:extLst>
      <p:ext uri="{BB962C8B-B14F-4D97-AF65-F5344CB8AC3E}">
        <p14:creationId xmlns:p14="http://schemas.microsoft.com/office/powerpoint/2010/main" val="168662774"/>
      </p:ext>
    </p:extLst>
  </p:cSld>
  <p:clrMapOvr>
    <a:masterClrMapping/>
  </p:clrMapOvr>
  <mc:AlternateContent xmlns:mc="http://schemas.openxmlformats.org/markup-compatibility/2006">
    <mc:Choice xmlns:p14="http://schemas.microsoft.com/office/powerpoint/2010/main" Requires="p14">
      <p:transition spd="slow" p14:dur="2000">
        <p:wipe/>
      </p:transition>
    </mc:Choice>
    <mc:Fallback>
      <p:transition spd="slow">
        <p:wip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B72358B-D540-4913-D435-1B8A4ADCCF7C}"/>
              </a:ext>
            </a:extLst>
          </p:cNvPr>
          <p:cNvSpPr txBox="1"/>
          <p:nvPr/>
        </p:nvSpPr>
        <p:spPr>
          <a:xfrm>
            <a:off x="403123" y="176781"/>
            <a:ext cx="9016180" cy="523220"/>
          </a:xfrm>
          <a:prstGeom prst="rect">
            <a:avLst/>
          </a:prstGeom>
          <a:noFill/>
        </p:spPr>
        <p:txBody>
          <a:bodyPr wrap="square" rtlCol="0">
            <a:spAutoFit/>
          </a:bodyPr>
          <a:lstStyle/>
          <a:p>
            <a:r>
              <a:rPr lang="en-IN" sz="2800" dirty="0">
                <a:solidFill>
                  <a:schemeClr val="accent1"/>
                </a:solidFill>
                <a:latin typeface="Bell MT" panose="02020503060305020303" pitchFamily="18" charset="0"/>
              </a:rPr>
              <a:t>Functionalities: -  1. Enter Function- </a:t>
            </a:r>
          </a:p>
        </p:txBody>
      </p:sp>
      <p:graphicFrame>
        <p:nvGraphicFramePr>
          <p:cNvPr id="3" name="Diagram 2">
            <a:extLst>
              <a:ext uri="{FF2B5EF4-FFF2-40B4-BE49-F238E27FC236}">
                <a16:creationId xmlns:a16="http://schemas.microsoft.com/office/drawing/2014/main" id="{01FF7914-158A-280A-42FA-DBFBA3793471}"/>
              </a:ext>
            </a:extLst>
          </p:cNvPr>
          <p:cNvGraphicFramePr/>
          <p:nvPr>
            <p:extLst>
              <p:ext uri="{D42A27DB-BD31-4B8C-83A1-F6EECF244321}">
                <p14:modId xmlns:p14="http://schemas.microsoft.com/office/powerpoint/2010/main" val="1598571060"/>
              </p:ext>
            </p:extLst>
          </p:nvPr>
        </p:nvGraphicFramePr>
        <p:xfrm>
          <a:off x="2032000" y="867150"/>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07645043"/>
      </p:ext>
    </p:extLst>
  </p:cSld>
  <p:clrMapOvr>
    <a:masterClrMapping/>
  </p:clrMapOvr>
  <mc:AlternateContent xmlns:mc="http://schemas.openxmlformats.org/markup-compatibility/2006">
    <mc:Choice xmlns:p14="http://schemas.microsoft.com/office/powerpoint/2010/main" Requires="p14">
      <p:transition spd="slow" p14:dur="2000">
        <p:wipe/>
      </p:transition>
    </mc:Choice>
    <mc:Fallback>
      <p:transition spd="slow">
        <p:wip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591B719-1C7B-C8C3-8229-9B75D5560071}"/>
              </a:ext>
            </a:extLst>
          </p:cNvPr>
          <p:cNvSpPr txBox="1"/>
          <p:nvPr/>
        </p:nvSpPr>
        <p:spPr>
          <a:xfrm>
            <a:off x="324465" y="196446"/>
            <a:ext cx="9016180" cy="523220"/>
          </a:xfrm>
          <a:prstGeom prst="rect">
            <a:avLst/>
          </a:prstGeom>
          <a:noFill/>
        </p:spPr>
        <p:txBody>
          <a:bodyPr wrap="square" rtlCol="0">
            <a:spAutoFit/>
          </a:bodyPr>
          <a:lstStyle/>
          <a:p>
            <a:r>
              <a:rPr lang="en-IN" sz="2800" dirty="0">
                <a:solidFill>
                  <a:schemeClr val="accent1"/>
                </a:solidFill>
                <a:latin typeface="Bell MT" panose="02020503060305020303" pitchFamily="18" charset="0"/>
              </a:rPr>
              <a:t>Functionalities: -  2. Switching Function-</a:t>
            </a:r>
          </a:p>
        </p:txBody>
      </p:sp>
      <p:graphicFrame>
        <p:nvGraphicFramePr>
          <p:cNvPr id="3" name="Diagram 2">
            <a:extLst>
              <a:ext uri="{FF2B5EF4-FFF2-40B4-BE49-F238E27FC236}">
                <a16:creationId xmlns:a16="http://schemas.microsoft.com/office/drawing/2014/main" id="{7D3B82FD-82F3-E736-74C2-4C8E8DC41E5B}"/>
              </a:ext>
            </a:extLst>
          </p:cNvPr>
          <p:cNvGraphicFramePr/>
          <p:nvPr>
            <p:extLst>
              <p:ext uri="{D42A27DB-BD31-4B8C-83A1-F6EECF244321}">
                <p14:modId xmlns:p14="http://schemas.microsoft.com/office/powerpoint/2010/main" val="3431318986"/>
              </p:ext>
            </p:extLst>
          </p:nvPr>
        </p:nvGraphicFramePr>
        <p:xfrm>
          <a:off x="2032000" y="837653"/>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84551652"/>
      </p:ext>
    </p:extLst>
  </p:cSld>
  <p:clrMapOvr>
    <a:masterClrMapping/>
  </p:clrMapOvr>
  <mc:AlternateContent xmlns:mc="http://schemas.openxmlformats.org/markup-compatibility/2006">
    <mc:Choice xmlns:p14="http://schemas.microsoft.com/office/powerpoint/2010/main" Requires="p14">
      <p:transition spd="slow" p14:dur="2000">
        <p:wipe/>
      </p:transition>
    </mc:Choice>
    <mc:Fallback>
      <p:transition spd="slow">
        <p:wip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FD45799-5A09-9E9F-ED0F-59C374A24E2F}"/>
              </a:ext>
            </a:extLst>
          </p:cNvPr>
          <p:cNvSpPr txBox="1"/>
          <p:nvPr/>
        </p:nvSpPr>
        <p:spPr>
          <a:xfrm>
            <a:off x="383459" y="192586"/>
            <a:ext cx="9016180" cy="523220"/>
          </a:xfrm>
          <a:prstGeom prst="rect">
            <a:avLst/>
          </a:prstGeom>
          <a:noFill/>
        </p:spPr>
        <p:txBody>
          <a:bodyPr wrap="square" rtlCol="0">
            <a:spAutoFit/>
          </a:bodyPr>
          <a:lstStyle/>
          <a:p>
            <a:r>
              <a:rPr lang="en-IN" sz="2800" dirty="0">
                <a:solidFill>
                  <a:schemeClr val="accent1"/>
                </a:solidFill>
                <a:latin typeface="Bell MT" panose="02020503060305020303" pitchFamily="18" charset="0"/>
              </a:rPr>
              <a:t>Functionalities: -  3. Time Minimize Function- </a:t>
            </a:r>
          </a:p>
        </p:txBody>
      </p:sp>
      <p:graphicFrame>
        <p:nvGraphicFramePr>
          <p:cNvPr id="5" name="Diagram 4">
            <a:extLst>
              <a:ext uri="{FF2B5EF4-FFF2-40B4-BE49-F238E27FC236}">
                <a16:creationId xmlns:a16="http://schemas.microsoft.com/office/drawing/2014/main" id="{6C4C4347-18A4-2634-4137-769E08D25841}"/>
              </a:ext>
            </a:extLst>
          </p:cNvPr>
          <p:cNvGraphicFramePr/>
          <p:nvPr>
            <p:extLst>
              <p:ext uri="{D42A27DB-BD31-4B8C-83A1-F6EECF244321}">
                <p14:modId xmlns:p14="http://schemas.microsoft.com/office/powerpoint/2010/main" val="2785695777"/>
              </p:ext>
            </p:extLst>
          </p:nvPr>
        </p:nvGraphicFramePr>
        <p:xfrm>
          <a:off x="2032000" y="985137"/>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53997267"/>
      </p:ext>
    </p:extLst>
  </p:cSld>
  <p:clrMapOvr>
    <a:masterClrMapping/>
  </p:clrMapOvr>
  <mc:AlternateContent xmlns:mc="http://schemas.openxmlformats.org/markup-compatibility/2006">
    <mc:Choice xmlns:p14="http://schemas.microsoft.com/office/powerpoint/2010/main" Requires="p14">
      <p:transition spd="slow" p14:dur="2000">
        <p:wipe/>
      </p:transition>
    </mc:Choice>
    <mc:Fallback>
      <p:transition spd="slow">
        <p:wip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8FEF86C-0E56-3F26-12C4-796DA26B2EB2}"/>
              </a:ext>
            </a:extLst>
          </p:cNvPr>
          <p:cNvSpPr txBox="1"/>
          <p:nvPr/>
        </p:nvSpPr>
        <p:spPr>
          <a:xfrm>
            <a:off x="304801" y="222083"/>
            <a:ext cx="9016180" cy="523220"/>
          </a:xfrm>
          <a:prstGeom prst="rect">
            <a:avLst/>
          </a:prstGeom>
          <a:noFill/>
        </p:spPr>
        <p:txBody>
          <a:bodyPr wrap="square" rtlCol="0">
            <a:spAutoFit/>
          </a:bodyPr>
          <a:lstStyle/>
          <a:p>
            <a:r>
              <a:rPr lang="en-IN" sz="2800" dirty="0">
                <a:solidFill>
                  <a:schemeClr val="accent1"/>
                </a:solidFill>
                <a:latin typeface="Bell MT" panose="02020503060305020303" pitchFamily="18" charset="0"/>
              </a:rPr>
              <a:t>Functionalities: -  4. Last Person Time Function- </a:t>
            </a:r>
          </a:p>
        </p:txBody>
      </p:sp>
      <p:graphicFrame>
        <p:nvGraphicFramePr>
          <p:cNvPr id="3" name="Diagram 2">
            <a:extLst>
              <a:ext uri="{FF2B5EF4-FFF2-40B4-BE49-F238E27FC236}">
                <a16:creationId xmlns:a16="http://schemas.microsoft.com/office/drawing/2014/main" id="{3287EC1B-45FB-06FD-1027-28911C48F783}"/>
              </a:ext>
            </a:extLst>
          </p:cNvPr>
          <p:cNvGraphicFramePr/>
          <p:nvPr>
            <p:extLst>
              <p:ext uri="{D42A27DB-BD31-4B8C-83A1-F6EECF244321}">
                <p14:modId xmlns:p14="http://schemas.microsoft.com/office/powerpoint/2010/main" val="1286814834"/>
              </p:ext>
            </p:extLst>
          </p:nvPr>
        </p:nvGraphicFramePr>
        <p:xfrm>
          <a:off x="2032000" y="955640"/>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07815044"/>
      </p:ext>
    </p:extLst>
  </p:cSld>
  <p:clrMapOvr>
    <a:masterClrMapping/>
  </p:clrMapOvr>
  <mc:AlternateContent xmlns:mc="http://schemas.openxmlformats.org/markup-compatibility/2006">
    <mc:Choice xmlns:p14="http://schemas.microsoft.com/office/powerpoint/2010/main" Requires="p14">
      <p:transition spd="slow" p14:dur="2000">
        <p:wipe/>
      </p:transition>
    </mc:Choice>
    <mc:Fallback>
      <p:transition spd="slow">
        <p:wipe/>
      </p:transition>
    </mc:Fallback>
  </mc:AlternateContent>
</p:sld>
</file>

<file path=ppt/theme/theme1.xml><?xml version="1.0" encoding="utf-8"?>
<a:theme xmlns:a="http://schemas.openxmlformats.org/drawingml/2006/main" name="Basis">
  <a:themeElements>
    <a:clrScheme name="Basis">
      <a:dk1>
        <a:srgbClr val="000000"/>
      </a:dk1>
      <a:lt1>
        <a:srgbClr val="FFFFFF"/>
      </a:lt1>
      <a:dk2>
        <a:srgbClr val="565349"/>
      </a:dk2>
      <a:lt2>
        <a:srgbClr val="DDDDDD"/>
      </a:lt2>
      <a:accent1>
        <a:srgbClr val="A6B727"/>
      </a:accent1>
      <a:accent2>
        <a:srgbClr val="DF5327"/>
      </a:accent2>
      <a:accent3>
        <a:srgbClr val="FE9E00"/>
      </a:accent3>
      <a:accent4>
        <a:srgbClr val="418AB3"/>
      </a:accent4>
      <a:accent5>
        <a:srgbClr val="D7D447"/>
      </a:accent5>
      <a:accent6>
        <a:srgbClr val="818183"/>
      </a:accent6>
      <a:hlink>
        <a:srgbClr val="F59E00"/>
      </a:hlink>
      <a:folHlink>
        <a:srgbClr val="B2B2B2"/>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90E45F77-AEFC-46EF-A7C1-5B338C297B02}"/>
    </a:ext>
  </a:extLst>
</a:theme>
</file>

<file path=docProps/app.xml><?xml version="1.0" encoding="utf-8"?>
<Properties xmlns="http://schemas.openxmlformats.org/officeDocument/2006/extended-properties" xmlns:vt="http://schemas.openxmlformats.org/officeDocument/2006/docPropsVTypes">
  <Template>TM03457444[[fn=Basis]]</Template>
  <TotalTime>115</TotalTime>
  <Words>899</Words>
  <Application>Microsoft Office PowerPoint</Application>
  <PresentationFormat>Widescreen</PresentationFormat>
  <Paragraphs>74</Paragraphs>
  <Slides>11</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11</vt:i4>
      </vt:variant>
    </vt:vector>
  </HeadingPairs>
  <TitlesOfParts>
    <vt:vector size="21" baseType="lpstr">
      <vt:lpstr>Arial</vt:lpstr>
      <vt:lpstr>Bell MT</vt:lpstr>
      <vt:lpstr>Bookman Old Style</vt:lpstr>
      <vt:lpstr>Cambria Math</vt:lpstr>
      <vt:lpstr>Comic Sans MS</vt:lpstr>
      <vt:lpstr>Corbel</vt:lpstr>
      <vt:lpstr>Footlight MT Light</vt:lpstr>
      <vt:lpstr>Poor Richard</vt:lpstr>
      <vt:lpstr>Wingdings</vt:lpstr>
      <vt:lpstr>Basis</vt:lpstr>
      <vt:lpstr>Capstone  Project</vt:lpstr>
      <vt:lpstr>Team Members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dc:title>
  <dc:creator>Jenil Shah</dc:creator>
  <cp:lastModifiedBy>Jenil Shah</cp:lastModifiedBy>
  <cp:revision>4</cp:revision>
  <dcterms:created xsi:type="dcterms:W3CDTF">2024-05-03T16:15:35Z</dcterms:created>
  <dcterms:modified xsi:type="dcterms:W3CDTF">2024-05-03T18:11:20Z</dcterms:modified>
</cp:coreProperties>
</file>