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Student </a:t>
            </a:r>
            <a:r>
              <a:rPr lang="en-US" baseline="0" dirty="0"/>
              <a:t>Wise Analysis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Manav</c:v>
                </c:pt>
                <c:pt idx="1">
                  <c:v>Mohit</c:v>
                </c:pt>
                <c:pt idx="2">
                  <c:v>Heet</c:v>
                </c:pt>
                <c:pt idx="3">
                  <c:v>vibhu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1-4D91-8C46-2A8B1F566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Science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Manav</c:v>
                </c:pt>
                <c:pt idx="1">
                  <c:v>Mohit</c:v>
                </c:pt>
                <c:pt idx="2">
                  <c:v>Heet</c:v>
                </c:pt>
                <c:pt idx="3">
                  <c:v>vibhu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81-4D91-8C46-2A8B1F5666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Manav</c:v>
                </c:pt>
                <c:pt idx="1">
                  <c:v>Mohit</c:v>
                </c:pt>
                <c:pt idx="2">
                  <c:v>Heet</c:v>
                </c:pt>
                <c:pt idx="3">
                  <c:v>vibhu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4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81-4D91-8C46-2A8B1F566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4338704"/>
        <c:axId val="64337264"/>
        <c:axId val="0"/>
      </c:bar3DChart>
      <c:catAx>
        <c:axId val="6433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37264"/>
        <c:crosses val="autoZero"/>
        <c:auto val="1"/>
        <c:lblAlgn val="ctr"/>
        <c:lblOffset val="100"/>
        <c:noMultiLvlLbl val="0"/>
      </c:catAx>
      <c:valAx>
        <c:axId val="6433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38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Student </a:t>
            </a:r>
            <a:r>
              <a:rPr lang="en-US" baseline="0" dirty="0"/>
              <a:t>Wise Analysis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Sheet1!$B$6:$D$6</c:f>
              <c:strCache>
                <c:ptCount val="1"/>
                <c:pt idx="0">
                  <c:v>5.5 6.25 7.75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Sheet1!$B$1:$D$1</c15:sqref>
                  </c15:fullRef>
                </c:ext>
              </c:extLst>
              <c:f>Sheet1!$B$1:$D$1</c:f>
              <c:strCache>
                <c:ptCount val="3"/>
                <c:pt idx="0">
                  <c:v>Maths</c:v>
                </c:pt>
                <c:pt idx="1">
                  <c:v>Science</c:v>
                </c:pt>
                <c:pt idx="2">
                  <c:v>SocialScience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4C44-4B04-99E1-BB03D6476A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Science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Sheet1!$B$1:$D$1</c15:sqref>
                  </c15:fullRef>
                </c:ext>
              </c:extLst>
              <c:f>Sheet1!$B$1:$D$1</c:f>
              <c:strCache>
                <c:ptCount val="3"/>
                <c:pt idx="0">
                  <c:v>Maths</c:v>
                </c:pt>
                <c:pt idx="1">
                  <c:v>Science</c:v>
                </c:pt>
                <c:pt idx="2">
                  <c:v>SocialScience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Sheet1!$C$2:$C$5</c15:sqref>
                  </c15:fullRef>
                </c:ext>
              </c:extLst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1-4C44-4B04-99E1-BB03D6476A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SocialScience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Sheet1!$B$1:$D$1</c15:sqref>
                  </c15:fullRef>
                </c:ext>
              </c:extLst>
              <c:f>Sheet1!$B$1:$D$1</c:f>
              <c:strCache>
                <c:ptCount val="3"/>
                <c:pt idx="0">
                  <c:v>Maths</c:v>
                </c:pt>
                <c:pt idx="1">
                  <c:v>Science</c:v>
                </c:pt>
                <c:pt idx="2">
                  <c:v>SocialScience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Sheet1!$D$2:$D$5</c15:sqref>
                  </c15:fullRef>
                </c:ext>
              </c:extLst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2-4C44-4B04-99E1-BB03D6476A3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3E87-A880-509C-ABC3-E9CD3D7A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0E16-75FE-CB85-8934-0D22169F7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495B-071A-D5E2-CC26-926B46AD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4F8A-DA7B-6015-648A-43477ABA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927E-6DD4-E9EF-77BE-52A84B1F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9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BA8E-634B-7044-E75E-0D1D79CB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CE7A-048F-C34E-C413-2569516ED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2303-B47E-E5A4-F1D0-00234E64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5A10-947C-8CE8-C047-A1179D54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C100A-31D3-8EA2-35ED-A408D036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6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9FBF0-7212-AED7-ED7E-A0D1B8C76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AA0EB-9639-ABC5-D529-081B43E1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2390-87EB-0842-6E39-6A94CDF8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4AF1-2DE4-AB9D-1A34-BFBB0103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399E-02C3-BE9A-D877-44A3BECC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674-B843-E2DF-C404-D79CC810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B2F7-595D-9F0C-DB15-91BE4250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47DE-9716-6C88-3800-071BFD2E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38DA-255E-FBA9-62C6-6D89F018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7FD6-46F7-B492-4483-AD533660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7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D99C-A323-A909-8AB6-F07F8651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2894-741E-56E6-DE4A-EFF0E92B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E8EB-79E6-B552-4911-D051F00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F44F-CB23-B60E-121B-4640ABB9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2685-2BC3-99C3-E6B2-CC9F950D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5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E302-6482-A19B-47CE-8776C0FA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AEE21-C0A7-C3B0-2DD2-A3790BF2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3931-0B84-F55D-5BFB-7D6375EE8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9629F-3A1C-C90C-FBD6-DCE48B43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5DD75-55A4-646E-FB51-B24F5AFA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7A762-FB8F-BC6C-8559-AADA3F9C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3634-4CF3-892F-C695-1ABD732D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C556-0E84-CABC-47B6-9C01D38F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847F2-F3D7-1742-9E6D-47D1C34D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4D4FF-D34A-680A-7971-2025CC3D5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10A4C-5161-A236-67D6-5916E521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6232D-B208-14F8-5A09-92787D3F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37C1C-B79E-20D0-DD3B-DE1E01F1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3ED89-C331-F89B-1785-C04342B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5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FFAD-452A-143B-1234-01BC0EF5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0ACCA-FFF5-27D8-6B47-3DFF126C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99591-6923-C6A0-7E41-0DBCF8C2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1D0B3-E9C0-9707-ABF4-D761E450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4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43753-DBC8-86C2-874E-217111D2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105FD-0A79-932A-6726-4FDDE12C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63FA-4284-DBDA-564F-C8BFE176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8514-307A-FBD8-EC1E-E3A164A5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3B37-EACE-8064-9F2E-D881B833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0E1A-807B-A81A-FA14-4B1690B2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C10F4-872A-F4B4-A87E-E0F6CFC7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FE6E-1250-4876-2571-D7E66DFC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2A843-8768-DAE4-E83F-79921DF2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C1AA-A864-44DE-B4DC-9DA89FD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F14D-CF1D-AB16-FF5F-E427EBA93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FE684-3082-DDB2-F4D9-181778F26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436C-8594-ADFE-2602-63206A8D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23D8-A55E-0780-8410-B381A036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55C5-4135-FBBE-A30A-1575A526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6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29E19-8C6C-E450-7CB0-3047A0BB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38500-8C0E-F02A-64ED-7E37A1D5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55D0-CE58-C655-CF1A-DA3221DB1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14D2-F879-4C2C-9D8B-EA1D263966E9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A4D3-3423-CC5E-678A-4D345A48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E6B3-E67B-F200-05A4-6B39A33FD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BF39-A768-46E0-B93B-E47CB621568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B241F-0ABE-27EB-9755-8657A3863E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311" y="5695788"/>
            <a:ext cx="332468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5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7DA64-05E1-93DC-5A16-5E2583A7037A}"/>
              </a:ext>
            </a:extLst>
          </p:cNvPr>
          <p:cNvSpPr txBox="1"/>
          <p:nvPr/>
        </p:nvSpPr>
        <p:spPr>
          <a:xfrm>
            <a:off x="1998133" y="2436799"/>
            <a:ext cx="8373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Result Analysis - Previous Semester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381F5-102F-B4BE-60CE-D28041524BB0}"/>
              </a:ext>
            </a:extLst>
          </p:cNvPr>
          <p:cNvSpPr txBox="1"/>
          <p:nvPr/>
        </p:nvSpPr>
        <p:spPr>
          <a:xfrm>
            <a:off x="3793066" y="3651761"/>
            <a:ext cx="54948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Division Result Overview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87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56F461-DE12-9A88-6968-E29917488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7042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0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C55F81-7A81-CF45-9EC4-7B4B3A37B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032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D4B8B5-7DF9-124C-001B-C93A8255A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537947"/>
              </p:ext>
            </p:extLst>
          </p:nvPr>
        </p:nvGraphicFramePr>
        <p:xfrm>
          <a:off x="1843932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548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F9FAFB-3651-C849-59B7-D17C7FD0C97D}"/>
              </a:ext>
            </a:extLst>
          </p:cNvPr>
          <p:cNvSpPr/>
          <p:nvPr/>
        </p:nvSpPr>
        <p:spPr>
          <a:xfrm>
            <a:off x="2039157" y="2787250"/>
            <a:ext cx="2139162" cy="1283497"/>
          </a:xfrm>
          <a:custGeom>
            <a:avLst/>
            <a:gdLst>
              <a:gd name="connsiteX0" fmla="*/ 0 w 2139162"/>
              <a:gd name="connsiteY0" fmla="*/ 128350 h 1283497"/>
              <a:gd name="connsiteX1" fmla="*/ 128350 w 2139162"/>
              <a:gd name="connsiteY1" fmla="*/ 0 h 1283497"/>
              <a:gd name="connsiteX2" fmla="*/ 2010812 w 2139162"/>
              <a:gd name="connsiteY2" fmla="*/ 0 h 1283497"/>
              <a:gd name="connsiteX3" fmla="*/ 2139162 w 2139162"/>
              <a:gd name="connsiteY3" fmla="*/ 128350 h 1283497"/>
              <a:gd name="connsiteX4" fmla="*/ 2139162 w 2139162"/>
              <a:gd name="connsiteY4" fmla="*/ 1155147 h 1283497"/>
              <a:gd name="connsiteX5" fmla="*/ 2010812 w 2139162"/>
              <a:gd name="connsiteY5" fmla="*/ 1283497 h 1283497"/>
              <a:gd name="connsiteX6" fmla="*/ 128350 w 2139162"/>
              <a:gd name="connsiteY6" fmla="*/ 1283497 h 1283497"/>
              <a:gd name="connsiteX7" fmla="*/ 0 w 2139162"/>
              <a:gd name="connsiteY7" fmla="*/ 1155147 h 1283497"/>
              <a:gd name="connsiteX8" fmla="*/ 0 w 2139162"/>
              <a:gd name="connsiteY8" fmla="*/ 128350 h 128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162" h="1283497">
                <a:moveTo>
                  <a:pt x="0" y="128350"/>
                </a:moveTo>
                <a:cubicBezTo>
                  <a:pt x="0" y="57464"/>
                  <a:pt x="57464" y="0"/>
                  <a:pt x="128350" y="0"/>
                </a:cubicBezTo>
                <a:lnTo>
                  <a:pt x="2010812" y="0"/>
                </a:lnTo>
                <a:cubicBezTo>
                  <a:pt x="2081698" y="0"/>
                  <a:pt x="2139162" y="57464"/>
                  <a:pt x="2139162" y="128350"/>
                </a:cubicBezTo>
                <a:lnTo>
                  <a:pt x="2139162" y="1155147"/>
                </a:lnTo>
                <a:cubicBezTo>
                  <a:pt x="2139162" y="1226033"/>
                  <a:pt x="2081698" y="1283497"/>
                  <a:pt x="2010812" y="1283497"/>
                </a:cubicBezTo>
                <a:lnTo>
                  <a:pt x="128350" y="1283497"/>
                </a:lnTo>
                <a:cubicBezTo>
                  <a:pt x="57464" y="1283497"/>
                  <a:pt x="0" y="1226033"/>
                  <a:pt x="0" y="1155147"/>
                </a:cubicBezTo>
                <a:lnTo>
                  <a:pt x="0" y="1283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892" tIns="151892" rIns="151892" bIns="15189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Engineering</a:t>
            </a:r>
            <a:endParaRPr lang="en-IN" sz="30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94B88C-67CC-193C-043B-CEBF00877C7F}"/>
              </a:ext>
            </a:extLst>
          </p:cNvPr>
          <p:cNvSpPr/>
          <p:nvPr/>
        </p:nvSpPr>
        <p:spPr>
          <a:xfrm>
            <a:off x="4392235" y="3163743"/>
            <a:ext cx="453502" cy="530512"/>
          </a:xfrm>
          <a:custGeom>
            <a:avLst/>
            <a:gdLst>
              <a:gd name="connsiteX0" fmla="*/ 0 w 453502"/>
              <a:gd name="connsiteY0" fmla="*/ 106102 h 530512"/>
              <a:gd name="connsiteX1" fmla="*/ 226751 w 453502"/>
              <a:gd name="connsiteY1" fmla="*/ 106102 h 530512"/>
              <a:gd name="connsiteX2" fmla="*/ 226751 w 453502"/>
              <a:gd name="connsiteY2" fmla="*/ 0 h 530512"/>
              <a:gd name="connsiteX3" fmla="*/ 453502 w 453502"/>
              <a:gd name="connsiteY3" fmla="*/ 265256 h 530512"/>
              <a:gd name="connsiteX4" fmla="*/ 226751 w 453502"/>
              <a:gd name="connsiteY4" fmla="*/ 530512 h 530512"/>
              <a:gd name="connsiteX5" fmla="*/ 226751 w 453502"/>
              <a:gd name="connsiteY5" fmla="*/ 424410 h 530512"/>
              <a:gd name="connsiteX6" fmla="*/ 0 w 453502"/>
              <a:gd name="connsiteY6" fmla="*/ 424410 h 530512"/>
              <a:gd name="connsiteX7" fmla="*/ 0 w 453502"/>
              <a:gd name="connsiteY7" fmla="*/ 106102 h 53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502" h="530512">
                <a:moveTo>
                  <a:pt x="0" y="106102"/>
                </a:moveTo>
                <a:lnTo>
                  <a:pt x="226751" y="106102"/>
                </a:lnTo>
                <a:lnTo>
                  <a:pt x="226751" y="0"/>
                </a:lnTo>
                <a:lnTo>
                  <a:pt x="453502" y="265256"/>
                </a:lnTo>
                <a:lnTo>
                  <a:pt x="226751" y="530512"/>
                </a:lnTo>
                <a:lnTo>
                  <a:pt x="226751" y="424410"/>
                </a:lnTo>
                <a:lnTo>
                  <a:pt x="0" y="424410"/>
                </a:lnTo>
                <a:lnTo>
                  <a:pt x="0" y="106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02" rIns="136051" bIns="10610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200" kern="12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907467-EC55-EFAE-D7B9-72FF7F8945D4}"/>
              </a:ext>
            </a:extLst>
          </p:cNvPr>
          <p:cNvSpPr/>
          <p:nvPr/>
        </p:nvSpPr>
        <p:spPr>
          <a:xfrm>
            <a:off x="5033984" y="2787250"/>
            <a:ext cx="2139162" cy="1283497"/>
          </a:xfrm>
          <a:custGeom>
            <a:avLst/>
            <a:gdLst>
              <a:gd name="connsiteX0" fmla="*/ 0 w 2139162"/>
              <a:gd name="connsiteY0" fmla="*/ 128350 h 1283497"/>
              <a:gd name="connsiteX1" fmla="*/ 128350 w 2139162"/>
              <a:gd name="connsiteY1" fmla="*/ 0 h 1283497"/>
              <a:gd name="connsiteX2" fmla="*/ 2010812 w 2139162"/>
              <a:gd name="connsiteY2" fmla="*/ 0 h 1283497"/>
              <a:gd name="connsiteX3" fmla="*/ 2139162 w 2139162"/>
              <a:gd name="connsiteY3" fmla="*/ 128350 h 1283497"/>
              <a:gd name="connsiteX4" fmla="*/ 2139162 w 2139162"/>
              <a:gd name="connsiteY4" fmla="*/ 1155147 h 1283497"/>
              <a:gd name="connsiteX5" fmla="*/ 2010812 w 2139162"/>
              <a:gd name="connsiteY5" fmla="*/ 1283497 h 1283497"/>
              <a:gd name="connsiteX6" fmla="*/ 128350 w 2139162"/>
              <a:gd name="connsiteY6" fmla="*/ 1283497 h 1283497"/>
              <a:gd name="connsiteX7" fmla="*/ 0 w 2139162"/>
              <a:gd name="connsiteY7" fmla="*/ 1155147 h 1283497"/>
              <a:gd name="connsiteX8" fmla="*/ 0 w 2139162"/>
              <a:gd name="connsiteY8" fmla="*/ 128350 h 128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162" h="1283497">
                <a:moveTo>
                  <a:pt x="0" y="128350"/>
                </a:moveTo>
                <a:cubicBezTo>
                  <a:pt x="0" y="57464"/>
                  <a:pt x="57464" y="0"/>
                  <a:pt x="128350" y="0"/>
                </a:cubicBezTo>
                <a:lnTo>
                  <a:pt x="2010812" y="0"/>
                </a:lnTo>
                <a:cubicBezTo>
                  <a:pt x="2081698" y="0"/>
                  <a:pt x="2139162" y="57464"/>
                  <a:pt x="2139162" y="128350"/>
                </a:cubicBezTo>
                <a:lnTo>
                  <a:pt x="2139162" y="1155147"/>
                </a:lnTo>
                <a:cubicBezTo>
                  <a:pt x="2139162" y="1226033"/>
                  <a:pt x="2081698" y="1283497"/>
                  <a:pt x="2010812" y="1283497"/>
                </a:cubicBezTo>
                <a:lnTo>
                  <a:pt x="128350" y="1283497"/>
                </a:lnTo>
                <a:cubicBezTo>
                  <a:pt x="57464" y="1283497"/>
                  <a:pt x="0" y="1226033"/>
                  <a:pt x="0" y="1155147"/>
                </a:cubicBezTo>
                <a:lnTo>
                  <a:pt x="0" y="1283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892" tIns="151892" rIns="151892" bIns="15189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Sem 3</a:t>
            </a:r>
            <a:endParaRPr lang="en-IN" sz="30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5CEBD0C-DFBF-BC82-8141-9DFC0C65E317}"/>
              </a:ext>
            </a:extLst>
          </p:cNvPr>
          <p:cNvSpPr/>
          <p:nvPr/>
        </p:nvSpPr>
        <p:spPr>
          <a:xfrm>
            <a:off x="7387063" y="3163743"/>
            <a:ext cx="453502" cy="530512"/>
          </a:xfrm>
          <a:custGeom>
            <a:avLst/>
            <a:gdLst>
              <a:gd name="connsiteX0" fmla="*/ 0 w 453502"/>
              <a:gd name="connsiteY0" fmla="*/ 106102 h 530512"/>
              <a:gd name="connsiteX1" fmla="*/ 226751 w 453502"/>
              <a:gd name="connsiteY1" fmla="*/ 106102 h 530512"/>
              <a:gd name="connsiteX2" fmla="*/ 226751 w 453502"/>
              <a:gd name="connsiteY2" fmla="*/ 0 h 530512"/>
              <a:gd name="connsiteX3" fmla="*/ 453502 w 453502"/>
              <a:gd name="connsiteY3" fmla="*/ 265256 h 530512"/>
              <a:gd name="connsiteX4" fmla="*/ 226751 w 453502"/>
              <a:gd name="connsiteY4" fmla="*/ 530512 h 530512"/>
              <a:gd name="connsiteX5" fmla="*/ 226751 w 453502"/>
              <a:gd name="connsiteY5" fmla="*/ 424410 h 530512"/>
              <a:gd name="connsiteX6" fmla="*/ 0 w 453502"/>
              <a:gd name="connsiteY6" fmla="*/ 424410 h 530512"/>
              <a:gd name="connsiteX7" fmla="*/ 0 w 453502"/>
              <a:gd name="connsiteY7" fmla="*/ 106102 h 53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502" h="530512">
                <a:moveTo>
                  <a:pt x="0" y="106102"/>
                </a:moveTo>
                <a:lnTo>
                  <a:pt x="226751" y="106102"/>
                </a:lnTo>
                <a:lnTo>
                  <a:pt x="226751" y="0"/>
                </a:lnTo>
                <a:lnTo>
                  <a:pt x="453502" y="265256"/>
                </a:lnTo>
                <a:lnTo>
                  <a:pt x="226751" y="530512"/>
                </a:lnTo>
                <a:lnTo>
                  <a:pt x="226751" y="424410"/>
                </a:lnTo>
                <a:lnTo>
                  <a:pt x="0" y="424410"/>
                </a:lnTo>
                <a:lnTo>
                  <a:pt x="0" y="106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02" rIns="136051" bIns="106102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2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5010DB-DF51-6CF7-EDF8-66AFE6F9BADE}"/>
              </a:ext>
            </a:extLst>
          </p:cNvPr>
          <p:cNvSpPr/>
          <p:nvPr/>
        </p:nvSpPr>
        <p:spPr>
          <a:xfrm>
            <a:off x="8028812" y="2787250"/>
            <a:ext cx="2139162" cy="1283497"/>
          </a:xfrm>
          <a:custGeom>
            <a:avLst/>
            <a:gdLst>
              <a:gd name="connsiteX0" fmla="*/ 0 w 2139162"/>
              <a:gd name="connsiteY0" fmla="*/ 128350 h 1283497"/>
              <a:gd name="connsiteX1" fmla="*/ 128350 w 2139162"/>
              <a:gd name="connsiteY1" fmla="*/ 0 h 1283497"/>
              <a:gd name="connsiteX2" fmla="*/ 2010812 w 2139162"/>
              <a:gd name="connsiteY2" fmla="*/ 0 h 1283497"/>
              <a:gd name="connsiteX3" fmla="*/ 2139162 w 2139162"/>
              <a:gd name="connsiteY3" fmla="*/ 128350 h 1283497"/>
              <a:gd name="connsiteX4" fmla="*/ 2139162 w 2139162"/>
              <a:gd name="connsiteY4" fmla="*/ 1155147 h 1283497"/>
              <a:gd name="connsiteX5" fmla="*/ 2010812 w 2139162"/>
              <a:gd name="connsiteY5" fmla="*/ 1283497 h 1283497"/>
              <a:gd name="connsiteX6" fmla="*/ 128350 w 2139162"/>
              <a:gd name="connsiteY6" fmla="*/ 1283497 h 1283497"/>
              <a:gd name="connsiteX7" fmla="*/ 0 w 2139162"/>
              <a:gd name="connsiteY7" fmla="*/ 1155147 h 1283497"/>
              <a:gd name="connsiteX8" fmla="*/ 0 w 2139162"/>
              <a:gd name="connsiteY8" fmla="*/ 128350 h 128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162" h="1283497">
                <a:moveTo>
                  <a:pt x="0" y="128350"/>
                </a:moveTo>
                <a:cubicBezTo>
                  <a:pt x="0" y="57464"/>
                  <a:pt x="57464" y="0"/>
                  <a:pt x="128350" y="0"/>
                </a:cubicBezTo>
                <a:lnTo>
                  <a:pt x="2010812" y="0"/>
                </a:lnTo>
                <a:cubicBezTo>
                  <a:pt x="2081698" y="0"/>
                  <a:pt x="2139162" y="57464"/>
                  <a:pt x="2139162" y="128350"/>
                </a:cubicBezTo>
                <a:lnTo>
                  <a:pt x="2139162" y="1155147"/>
                </a:lnTo>
                <a:cubicBezTo>
                  <a:pt x="2139162" y="1226033"/>
                  <a:pt x="2081698" y="1283497"/>
                  <a:pt x="2010812" y="1283497"/>
                </a:cubicBezTo>
                <a:lnTo>
                  <a:pt x="128350" y="1283497"/>
                </a:lnTo>
                <a:cubicBezTo>
                  <a:pt x="57464" y="1283497"/>
                  <a:pt x="0" y="1226033"/>
                  <a:pt x="0" y="1155147"/>
                </a:cubicBezTo>
                <a:lnTo>
                  <a:pt x="0" y="1283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892" tIns="151892" rIns="151892" bIns="15189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DS</a:t>
            </a:r>
            <a:endParaRPr lang="en-IN" sz="3000" kern="1200" dirty="0"/>
          </a:p>
        </p:txBody>
      </p:sp>
    </p:spTree>
    <p:extLst>
      <p:ext uri="{BB962C8B-B14F-4D97-AF65-F5344CB8AC3E}">
        <p14:creationId xmlns:p14="http://schemas.microsoft.com/office/powerpoint/2010/main" val="37620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Ranpara</dc:creator>
  <cp:lastModifiedBy>Jay Ranpara</cp:lastModifiedBy>
  <cp:revision>1</cp:revision>
  <dcterms:created xsi:type="dcterms:W3CDTF">2025-09-09T05:51:23Z</dcterms:created>
  <dcterms:modified xsi:type="dcterms:W3CDTF">2025-09-09T05:52:17Z</dcterms:modified>
</cp:coreProperties>
</file>