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27" r:id="rId6"/>
    <p:sldId id="302" r:id="rId7"/>
    <p:sldId id="315" r:id="rId8"/>
    <p:sldId id="325" r:id="rId9"/>
    <p:sldId id="294" r:id="rId10"/>
    <p:sldId id="326" r:id="rId11"/>
    <p:sldId id="295" r:id="rId12"/>
    <p:sldId id="310" r:id="rId13"/>
    <p:sldId id="314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9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394" y="355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-8465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88133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25" y="-84650"/>
            <a:ext cx="12415101" cy="4267655"/>
          </a:xfrm>
        </p:spPr>
        <p:txBody>
          <a:bodyPr/>
          <a:lstStyle/>
          <a:p>
            <a:r>
              <a:rPr lang="en-US" dirty="0"/>
              <a:t>Employment Data Analysis Using Excel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1233" y="2205872"/>
            <a:ext cx="4138367" cy="2947701"/>
          </a:xfrm>
        </p:spPr>
        <p:txBody>
          <a:bodyPr/>
          <a:lstStyle/>
          <a:p>
            <a:r>
              <a:rPr lang="en-US" dirty="0"/>
              <a:t>Student Name : </a:t>
            </a:r>
            <a:r>
              <a:rPr lang="en-US" dirty="0" err="1"/>
              <a:t>Jeniliya</a:t>
            </a:r>
            <a:r>
              <a:rPr lang="en-US" dirty="0"/>
              <a:t> .M</a:t>
            </a:r>
          </a:p>
          <a:p>
            <a:r>
              <a:rPr lang="en-US" dirty="0"/>
              <a:t>Register No        : 312215013</a:t>
            </a:r>
          </a:p>
          <a:p>
            <a:r>
              <a:rPr lang="en-US" dirty="0"/>
              <a:t>Department      : Commerce</a:t>
            </a:r>
          </a:p>
          <a:p>
            <a:r>
              <a:rPr lang="en-US" dirty="0"/>
              <a:t>College               : </a:t>
            </a:r>
            <a:r>
              <a:rPr lang="en-US" dirty="0" err="1"/>
              <a:t>Soka</a:t>
            </a:r>
            <a:r>
              <a:rPr lang="en-US" dirty="0"/>
              <a:t> Ikeda College of Arts and Science for Women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9767" y="3747322"/>
            <a:ext cx="3222836" cy="31106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80"/>
            <a:ext cx="11340000" cy="1074545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E7781C-D81B-DCD7-744D-E3F2A870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62" y="1190625"/>
            <a:ext cx="9134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1636210"/>
            <a:ext cx="5240337" cy="3060881"/>
          </a:xfrm>
        </p:spPr>
        <p:txBody>
          <a:bodyPr/>
          <a:lstStyle/>
          <a:p>
            <a:r>
              <a:rPr lang="en-US" dirty="0"/>
              <a:t>In overall, majority employees got “Medium” level in their performance level.</a:t>
            </a:r>
          </a:p>
          <a:p>
            <a:r>
              <a:rPr lang="en-US" dirty="0"/>
              <a:t>2.In BPC, Employees performed in average level.</a:t>
            </a:r>
          </a:p>
          <a:p>
            <a:r>
              <a:rPr lang="en-US" dirty="0"/>
              <a:t>3.In CCDR &amp; NEL, the employees got the medium level of performance level.</a:t>
            </a:r>
          </a:p>
          <a:p>
            <a:r>
              <a:rPr lang="en-US" dirty="0"/>
              <a:t>4.In EW, The employees got the medium and average level of performance level in </a:t>
            </a:r>
          </a:p>
          <a:p>
            <a:r>
              <a:rPr lang="en-US" dirty="0"/>
              <a:t> their business unit and their to know the performance of their performing level.</a:t>
            </a:r>
          </a:p>
          <a:p>
            <a:r>
              <a:rPr lang="en-US" dirty="0"/>
              <a:t>5. Based on the conditional formatting formula the excel sheet is formatting the solution</a:t>
            </a:r>
          </a:p>
          <a:p>
            <a:r>
              <a:rPr lang="en-US" dirty="0"/>
              <a:t> to find the performance level of the majority employees performance 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03C916-6D1D-0503-7815-A4F4281068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952F0-C82A-5C57-812D-2B10486267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10160000" cy="3560763"/>
          </a:xfrm>
        </p:spPr>
        <p:txBody>
          <a:bodyPr/>
          <a:lstStyle/>
          <a:p>
            <a:r>
              <a:rPr lang="en-IN" sz="4400" b="1" dirty="0"/>
              <a:t>Employee Performance Analysis Using Excel</a:t>
            </a:r>
          </a:p>
          <a:p>
            <a:endParaRPr lang="en-IN" sz="4400" b="1" dirty="0"/>
          </a:p>
          <a:p>
            <a:endParaRPr lang="en-IN" sz="4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D51F4-DCE7-28B8-D14C-3DA6644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</a:p>
        </p:txBody>
      </p:sp>
    </p:spTree>
    <p:extLst>
      <p:ext uri="{BB962C8B-B14F-4D97-AF65-F5344CB8AC3E}">
        <p14:creationId xmlns:p14="http://schemas.microsoft.com/office/powerpoint/2010/main" val="16913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 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 description </a:t>
            </a:r>
          </a:p>
          <a:p>
            <a:r>
              <a:rPr lang="en-US" dirty="0"/>
              <a:t>Modelling Approach</a:t>
            </a:r>
          </a:p>
          <a:p>
            <a:r>
              <a:rPr lang="en-US" dirty="0"/>
              <a:t>Result and </a:t>
            </a:r>
            <a:r>
              <a:rPr lang="en-US" dirty="0" err="1"/>
              <a:t>Disscussion</a:t>
            </a:r>
            <a:r>
              <a:rPr lang="en-US" dirty="0"/>
              <a:t> </a:t>
            </a:r>
          </a:p>
          <a:p>
            <a:r>
              <a:rPr lang="en-US" dirty="0"/>
              <a:t>Conclusion 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24" y="540364"/>
            <a:ext cx="6447934" cy="830997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C417-AB67-EBCF-1E7D-51BC7062C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87398"/>
            <a:ext cx="5844095" cy="4411744"/>
          </a:xfrm>
        </p:spPr>
        <p:txBody>
          <a:bodyPr/>
          <a:lstStyle/>
          <a:p>
            <a:pPr rtl="0"/>
            <a:r>
              <a:rPr lang="en-US" dirty="0">
                <a:effectLst/>
              </a:rPr>
              <a:t>1. What is the average salary by department?</a:t>
            </a:r>
          </a:p>
          <a:p>
            <a:pPr rtl="0"/>
            <a:r>
              <a:rPr lang="en-US" dirty="0">
                <a:effectLst/>
              </a:rPr>
              <a:t>2. Which department has the highest turnover rate?</a:t>
            </a:r>
          </a:p>
          <a:p>
            <a:pPr rtl="0"/>
            <a:r>
              <a:rPr lang="en-US" dirty="0">
                <a:effectLst/>
              </a:rPr>
              <a:t>3. What is the relationship between tenure and salary?</a:t>
            </a:r>
          </a:p>
          <a:p>
            <a:pPr rtl="0"/>
            <a:r>
              <a:rPr lang="en-US" dirty="0">
                <a:effectLst/>
              </a:rPr>
              <a:t>4. Are there any gender disparities in performance ratings?</a:t>
            </a:r>
          </a:p>
          <a:p>
            <a:pPr rtl="0"/>
            <a:r>
              <a:rPr lang="en-US" dirty="0">
                <a:effectLst/>
              </a:rPr>
              <a:t>5. Which job titles have the highest average performance ratings?</a:t>
            </a:r>
          </a:p>
          <a:p>
            <a:pPr rtl="0"/>
            <a:r>
              <a:rPr lang="en-US" dirty="0">
                <a:effectLst/>
              </a:rPr>
              <a:t>6. What is the average age of employees by department?</a:t>
            </a:r>
          </a:p>
          <a:p>
            <a:pPr rtl="0"/>
            <a:r>
              <a:rPr lang="en-US" dirty="0">
                <a:effectLst/>
              </a:rPr>
              <a:t>7. Are there any correlations between performance ratings and salary increases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77" y="1324659"/>
            <a:ext cx="5661109" cy="1695637"/>
          </a:xfrm>
        </p:spPr>
        <p:txBody>
          <a:bodyPr/>
          <a:lstStyle/>
          <a:p>
            <a:pPr rtl="0" eaLnBrk="1" latinLnBrk="0" hangingPunct="1"/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Project Overview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0209" y="2338868"/>
            <a:ext cx="4930781" cy="3194473"/>
          </a:xfrm>
        </p:spPr>
        <p:txBody>
          <a:bodyPr/>
          <a:lstStyle/>
          <a:p>
            <a:r>
              <a:rPr lang="en-US" dirty="0"/>
              <a:t>TO ANALYSE AND EVALUATE EMPLOYEE PERFORMANCE IDENTIFY AREAS OF STRENGTH AND IMPROVEMENT AND PROVIDE INSIGHTS FOR INFORMED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1473" y="291068"/>
            <a:ext cx="12943609" cy="912336"/>
          </a:xfrm>
        </p:spPr>
        <p:txBody>
          <a:bodyPr/>
          <a:lstStyle/>
          <a:p>
            <a:r>
              <a:rPr lang="en-US" dirty="0"/>
              <a:t>Who Are The End Users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C37D4-6A6C-7873-6692-6971770D5082}"/>
              </a:ext>
            </a:extLst>
          </p:cNvPr>
          <p:cNvSpPr txBox="1"/>
          <p:nvPr/>
        </p:nvSpPr>
        <p:spPr>
          <a:xfrm>
            <a:off x="838200" y="158234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Managers and Supervisors 4. Employees Themselves</a:t>
            </a:r>
          </a:p>
          <a:p>
            <a:r>
              <a:rPr lang="en-IN" dirty="0"/>
              <a:t>2. Human Resources (HR) 5. Team Leaders</a:t>
            </a:r>
          </a:p>
          <a:p>
            <a:r>
              <a:rPr lang="en-IN" dirty="0"/>
              <a:t>3. Executive and Senior Leadership</a:t>
            </a:r>
          </a:p>
          <a:p>
            <a:r>
              <a:rPr lang="en-IN" dirty="0"/>
              <a:t>1.Managers and Supervisors : They use to analysis to provide feedback, set goals, and make</a:t>
            </a:r>
          </a:p>
          <a:p>
            <a:r>
              <a:rPr lang="en-IN" dirty="0"/>
              <a:t> decisions about promotions and development needs.</a:t>
            </a:r>
          </a:p>
          <a:p>
            <a:r>
              <a:rPr lang="en-IN" dirty="0"/>
              <a:t>2.Human Resources(HR) : HR utilizes performance data to design training programs, align</a:t>
            </a:r>
          </a:p>
          <a:p>
            <a:r>
              <a:rPr lang="en-IN" dirty="0"/>
              <a:t> recruitment with organizations needs ,and manage employee relations.</a:t>
            </a:r>
          </a:p>
          <a:p>
            <a:r>
              <a:rPr lang="en-IN" dirty="0"/>
              <a:t>3.Executive&amp;SeniorLeadership:They use the insights to align performance with strategic objectives,</a:t>
            </a:r>
          </a:p>
          <a:p>
            <a:r>
              <a:rPr lang="en-IN" dirty="0"/>
              <a:t> assess overall organizational </a:t>
            </a:r>
            <a:r>
              <a:rPr lang="en-IN" dirty="0" err="1"/>
              <a:t>effectivess</a:t>
            </a:r>
            <a:r>
              <a:rPr lang="en-IN" dirty="0"/>
              <a:t> and high-level decisions.</a:t>
            </a:r>
          </a:p>
          <a:p>
            <a:r>
              <a:rPr lang="en-IN" dirty="0"/>
              <a:t>4.Employees Themselves : They receives feedback from the analysis to understand their</a:t>
            </a:r>
          </a:p>
          <a:p>
            <a:r>
              <a:rPr lang="en-IN" dirty="0"/>
              <a:t> </a:t>
            </a:r>
            <a:r>
              <a:rPr lang="en-IN" dirty="0" err="1"/>
              <a:t>performance,identify</a:t>
            </a:r>
            <a:r>
              <a:rPr lang="en-IN" dirty="0"/>
              <a:t> areas for improvement, and plan their career.</a:t>
            </a:r>
          </a:p>
          <a:p>
            <a:r>
              <a:rPr lang="en-IN" dirty="0"/>
              <a:t>5.Team Leaders : They apply performance analysis to improve team dynamic allocate resources</a:t>
            </a:r>
          </a:p>
          <a:p>
            <a:r>
              <a:rPr lang="en-IN" dirty="0"/>
              <a:t> </a:t>
            </a:r>
            <a:r>
              <a:rPr lang="en-IN" dirty="0" err="1"/>
              <a:t>effectively,and</a:t>
            </a:r>
            <a:r>
              <a:rPr lang="en-IN" dirty="0"/>
              <a:t> enhance overall team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7194" y="685800"/>
            <a:ext cx="5486400" cy="5507182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295169"/>
            <a:ext cx="4007183" cy="3067072"/>
          </a:xfrm>
        </p:spPr>
        <p:txBody>
          <a:bodyPr/>
          <a:lstStyle/>
          <a:p>
            <a:r>
              <a:rPr lang="en-US" sz="3600" dirty="0"/>
              <a:t>Dataset Description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40727" y="2369127"/>
            <a:ext cx="4623955" cy="3300154"/>
          </a:xfrm>
        </p:spPr>
        <p:txBody>
          <a:bodyPr/>
          <a:lstStyle/>
          <a:p>
            <a:r>
              <a:rPr lang="en-US" dirty="0"/>
              <a:t>We took the employee </a:t>
            </a:r>
            <a:r>
              <a:rPr lang="en-US" dirty="0" err="1"/>
              <a:t>datas</a:t>
            </a:r>
            <a:r>
              <a:rPr lang="en-US" dirty="0"/>
              <a:t> from </a:t>
            </a:r>
            <a:r>
              <a:rPr lang="en-US" dirty="0" err="1"/>
              <a:t>kaggle</a:t>
            </a:r>
            <a:r>
              <a:rPr lang="en-US" dirty="0"/>
              <a:t> website. We have 26 features </a:t>
            </a:r>
            <a:r>
              <a:rPr lang="en-US" dirty="0" err="1"/>
              <a:t>totally.But</a:t>
            </a:r>
            <a:r>
              <a:rPr lang="en-US" dirty="0"/>
              <a:t>, We used only 9 of the </a:t>
            </a:r>
            <a:r>
              <a:rPr lang="en-US" dirty="0" err="1"/>
              <a:t>features.We</a:t>
            </a:r>
            <a:r>
              <a:rPr lang="en-US" dirty="0"/>
              <a:t> entered the name of the employees in Alphabetical order. And we also </a:t>
            </a:r>
            <a:r>
              <a:rPr lang="en-US" dirty="0" err="1"/>
              <a:t>enterd</a:t>
            </a:r>
            <a:r>
              <a:rPr lang="en-US" dirty="0"/>
              <a:t> the employee type in Alphabetical </a:t>
            </a:r>
            <a:r>
              <a:rPr lang="en-US" dirty="0" err="1"/>
              <a:t>order.We</a:t>
            </a:r>
            <a:r>
              <a:rPr lang="en-US" dirty="0"/>
              <a:t> entered the performance level of the employee in Numerical </a:t>
            </a:r>
            <a:r>
              <a:rPr lang="en-US" dirty="0" err="1"/>
              <a:t>value.We</a:t>
            </a:r>
            <a:r>
              <a:rPr lang="en-US" dirty="0"/>
              <a:t> entered the gender of the employees as Male/</a:t>
            </a:r>
            <a:r>
              <a:rPr lang="en-US" dirty="0" err="1"/>
              <a:t>Female.We</a:t>
            </a:r>
            <a:r>
              <a:rPr lang="en-US" dirty="0"/>
              <a:t> entered the data of employee rating in Numerical </a:t>
            </a:r>
            <a:r>
              <a:rPr lang="en-US" dirty="0" err="1"/>
              <a:t>value.We</a:t>
            </a:r>
            <a:r>
              <a:rPr lang="en-US" dirty="0"/>
              <a:t> entered the Business unit in Alphabetical order.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D1BD2-CE0B-0F69-5B22-72C0C7DB1A1D}"/>
              </a:ext>
            </a:extLst>
          </p:cNvPr>
          <p:cNvSpPr txBox="1"/>
          <p:nvPr/>
        </p:nvSpPr>
        <p:spPr>
          <a:xfrm>
            <a:off x="2476500" y="196206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=IFS(Z2&gt;=5,"VERY HIGH",Z2&gt;=4,"HIGH",Z2&gt;=3,"MED",TRUE,"LOW") - to calculate employee performance PIVOT TABLE - </a:t>
            </a:r>
            <a:r>
              <a:rPr lang="en-IN" sz="2800" b="1" dirty="0" err="1"/>
              <a:t>summaryGRAPH</a:t>
            </a:r>
            <a:r>
              <a:rPr lang="en-IN" sz="2800" b="1" dirty="0"/>
              <a:t> - data </a:t>
            </a:r>
            <a:r>
              <a:rPr lang="en-IN" sz="2800" b="1" dirty="0" err="1"/>
              <a:t>visuvalization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280438"/>
            <a:ext cx="508000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866900"/>
            <a:ext cx="5067300" cy="3741910"/>
          </a:xfrm>
        </p:spPr>
        <p:txBody>
          <a:bodyPr/>
          <a:lstStyle/>
          <a:p>
            <a:r>
              <a:rPr lang="en-US" dirty="0"/>
              <a:t>DATA COLLECTIONS:</a:t>
            </a:r>
          </a:p>
          <a:p>
            <a:r>
              <a:rPr lang="en-US" dirty="0"/>
              <a:t>1.Dashboard</a:t>
            </a:r>
          </a:p>
          <a:p>
            <a:r>
              <a:rPr lang="en-US" dirty="0"/>
              <a:t>2.By formatting the dataset</a:t>
            </a:r>
          </a:p>
          <a:p>
            <a:r>
              <a:rPr lang="en-US" dirty="0"/>
              <a:t>FEATURES COLLECTIONS:</a:t>
            </a:r>
          </a:p>
          <a:p>
            <a:r>
              <a:rPr lang="en-US" dirty="0"/>
              <a:t>1.Data is collected from the dashboard </a:t>
            </a:r>
          </a:p>
          <a:p>
            <a:r>
              <a:rPr lang="en-US" dirty="0"/>
              <a:t>2.Formatting the data to find the employees performance level</a:t>
            </a:r>
          </a:p>
          <a:p>
            <a:r>
              <a:rPr lang="en-US" dirty="0"/>
              <a:t>DATA CLEANING:</a:t>
            </a:r>
          </a:p>
          <a:p>
            <a:r>
              <a:rPr lang="en-US" dirty="0"/>
              <a:t>1.Identifying the missing values</a:t>
            </a:r>
          </a:p>
          <a:p>
            <a:r>
              <a:rPr lang="en-US" dirty="0"/>
              <a:t>2.Filter outing the missing values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1.Employees High Performance Level</a:t>
            </a:r>
          </a:p>
          <a:p>
            <a:r>
              <a:rPr lang="en-US" dirty="0"/>
              <a:t>2.Employees Low Performance Level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1.Categories the performance level of the employ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BCCC6-6D52-4984-A92F-8B1A8A90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E2CA68-BFC9-485F-A53E-F4C27258E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27825" y="2057818"/>
            <a:ext cx="5067300" cy="2935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3892848-2337-4151-8624-99711e850d9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E5BA8256B4147A3D94CE9DF74F98A" ma:contentTypeVersion="6" ma:contentTypeDescription="Create a new document." ma:contentTypeScope="" ma:versionID="82536694209d61440f1c733281acf5a0">
  <xsd:schema xmlns:xsd="http://www.w3.org/2001/XMLSchema" xmlns:xs="http://www.w3.org/2001/XMLSchema" xmlns:p="http://schemas.microsoft.com/office/2006/metadata/properties" xmlns:ns3="33892848-2337-4151-8624-99711e850d9b" targetNamespace="http://schemas.microsoft.com/office/2006/metadata/properties" ma:root="true" ma:fieldsID="6b52dcc02add99d3cc48c2626d864885" ns3:_="">
    <xsd:import namespace="33892848-2337-4151-8624-99711e850d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92848-2337-4151-8624-99711e850d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www.w3.org/2000/xmlns/"/>
    <ds:schemaRef ds:uri="33892848-2337-4151-8624-99711e850d9b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A169C9A4-5134-432C-A8F0-46E64926264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3892848-2337-4151-8624-99711e850d9b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102</TotalTime>
  <Words>642</Words>
  <Application>Microsoft Office PowerPoint</Application>
  <PresentationFormat>Widescreen</PresentationFormat>
  <Paragraphs>72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Employment Data Analysis Using Excel</vt:lpstr>
      <vt:lpstr>Project Title </vt:lpstr>
      <vt:lpstr>Agenda</vt:lpstr>
      <vt:lpstr>Problem Statement </vt:lpstr>
      <vt:lpstr>Project Overview </vt:lpstr>
      <vt:lpstr>Who Are The End Users ?</vt:lpstr>
      <vt:lpstr>Dataset Description</vt:lpstr>
      <vt:lpstr>THE WOW IN OUR SOLUTION</vt:lpstr>
      <vt:lpstr>MODELLING</vt:lpstr>
      <vt:lpstr>RESULTS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Employment Data Analysis Using Excel</dc:title>
  <dc:creator>0015-JERRY</dc:creator>
  <cp:lastModifiedBy>Bhakyadharshini subramani</cp:lastModifiedBy>
  <cp:revision>3</cp:revision>
  <dcterms:created xsi:type="dcterms:W3CDTF">2024-08-29T06:40:37Z</dcterms:created>
  <dcterms:modified xsi:type="dcterms:W3CDTF">2024-09-06T17:14:28Z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0x010100DB0E5BA8256B4147A3D94CE9DF74F98A</vt:lpwstr>
  </property>
</Properties>
</file>