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4630400" cy="8229600"/>
  <p:notesSz cx="8229600" cy="14630400"/>
  <p:embeddedFontLst>
    <p:embeddedFont>
      <p:font typeface="Tomorrow" panose="020B0604020202020204" charset="0"/>
      <p:regular r:id="rId15"/>
    </p:embeddedFont>
    <p:embeddedFont>
      <p:font typeface="Tomorrow Semi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63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24785" y="3545785"/>
            <a:ext cx="71762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70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MANAGING REGRESSION</a:t>
            </a:r>
            <a:endParaRPr lang="en-US" sz="7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636" y="1715244"/>
            <a:ext cx="1283008" cy="12830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05241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5254704" y="4052411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9715738" y="405241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101881" y="60851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Subject: Software Engineering: Software Processes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101881" y="67031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Presented by: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Jenil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Arvindbhai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Paladiya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1101881" y="7321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Matriculation Number :  4243558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0739"/>
            <a:ext cx="105548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Strategies for Preventing Regression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93645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721167" y="274775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5399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Code Reviews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030379"/>
            <a:ext cx="36383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Peer reviews by other developers.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604855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733443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9" name="Text 7"/>
          <p:cNvSpPr/>
          <p:nvPr/>
        </p:nvSpPr>
        <p:spPr>
          <a:xfrm>
            <a:off x="2808089" y="418754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Unit Testing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450675"/>
            <a:ext cx="30269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Test individual components.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025152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153739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14" name="Text 12"/>
          <p:cNvSpPr/>
          <p:nvPr/>
        </p:nvSpPr>
        <p:spPr>
          <a:xfrm>
            <a:off x="3895011" y="560784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380553"/>
            <a:ext cx="27149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Integration Testing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870972"/>
            <a:ext cx="2714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Test between modules.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93790" y="67158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Clear requirements, specifications, and detailed documentation are crucial for prevention.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71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Conclusion: Embrace Regression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768203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100%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793790" y="3799999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Regression is inevitable.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742021" y="2768203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High</a:t>
            </a:r>
            <a:endParaRPr lang="en-US" sz="5850" dirty="0"/>
          </a:p>
        </p:txBody>
      </p:sp>
      <p:sp>
        <p:nvSpPr>
          <p:cNvPr id="7" name="Text 4"/>
          <p:cNvSpPr/>
          <p:nvPr/>
        </p:nvSpPr>
        <p:spPr>
          <a:xfrm>
            <a:off x="4742021" y="3799999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Invest in testing and automation.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767846" y="495669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Continuous</a:t>
            </a:r>
            <a:endParaRPr lang="en-US" sz="5850" dirty="0"/>
          </a:p>
        </p:txBody>
      </p:sp>
      <p:sp>
        <p:nvSpPr>
          <p:cNvPr id="9" name="Text 6"/>
          <p:cNvSpPr/>
          <p:nvPr/>
        </p:nvSpPr>
        <p:spPr>
          <a:xfrm>
            <a:off x="2767846" y="5988487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 processes regularly.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60654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Effective management leads to high-quality software and user satisfaction.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726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Presented by Jenil Arvindbhai Paladiya.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16466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Index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740748" y="26031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Managing Regression in Software Development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740748" y="30453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What is Regression?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740748" y="3487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Why Regression Happens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740748" y="39297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Cost of Regression Bugs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740748" y="43719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Regression Testing: The First Line of Defense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740748" y="48141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Building a Regression Test Suite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740748" y="52563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Automating Regression Tests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740748" y="56985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8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CI/CD and Regression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4740748" y="61407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9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Strategies for Preventing Regression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740748" y="65829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10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Conclusion: Embrace Regression Management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9754"/>
            <a:ext cx="58478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Regression?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86170" y="28354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86170" y="34165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Regression occurs when a new change introduces bugs in previously working functionality.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6170" y="43691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Example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86170" y="495033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Updating a WordPress plugin breaks the checkout page on an e-commerce site.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193846"/>
            <a:ext cx="6244709" cy="4272677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93790" y="69768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It's crucial to catch these regressions early in the development cycle to avoid costly fixes later.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96522"/>
            <a:ext cx="73622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Why Regression Happens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00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04311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Code Changes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491032"/>
            <a:ext cx="38421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Changes affect unexpected areas of the codebase.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599867" y="30006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937" y="304311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336983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Lack of Testing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6336983" y="3491032"/>
            <a:ext cx="38421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Inadequate testing leads to missed regressions.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46988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474130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4698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Tight Deadlines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189220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Time constraints result in development shortcuts.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793790" y="5807273"/>
            <a:ext cx="93852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Poor communication, technical debt, and complexity all contribute to regression issues.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2276237"/>
            <a:ext cx="8156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The Cost of Regression Bugs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0" y="332517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51390" y="4118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Financial Impact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51390" y="4609386"/>
            <a:ext cx="2901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Revenue loss and expenses for bug fixes.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04" y="332517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3104" y="4118967"/>
            <a:ext cx="28507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Reputation Damage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93104" y="4609386"/>
            <a:ext cx="29016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Loss of user trust due to poor software quality.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938" y="332517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934938" y="4118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Time Wasted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934938" y="4609386"/>
            <a:ext cx="29016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Debugging and fixing issues delays releases.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4451390" y="5590342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2017 Equifax breach, due to a regression bug, cost over $1.4 billion.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7374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4607" y="2895957"/>
            <a:ext cx="10696575" cy="593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Regression Testing: The First Line of Defense</a:t>
            </a:r>
            <a:endParaRPr lang="en-US" sz="3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" y="3774043"/>
            <a:ext cx="949404" cy="11393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98809" y="3963829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Definition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898809" y="4374356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Re-running tests after code changes.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7" y="4913352"/>
            <a:ext cx="949404" cy="11393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98809" y="5103138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Goal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1898809" y="5513665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Verify existing functionality still works correctly.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7" y="6052661"/>
            <a:ext cx="949404" cy="11393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8809" y="6242447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Methods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1898809" y="6652974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Manual vs. Automated testing strategies.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664607" y="7405568"/>
            <a:ext cx="1330118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primary focus is to identify regressions early in the development cycle.</a:t>
            </a:r>
            <a:endParaRPr lang="en-US" sz="14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63935"/>
            <a:ext cx="91924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Building a Regression Test Suite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912876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139690"/>
            <a:ext cx="31921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Critical Functionalities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63010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Identify and prioritize tests for core features.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912876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1396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Risk and Impact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63010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Focus on high-risk areas that impact users.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912876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1396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Test Coverage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63010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Aim for broad coverage of scenarios and edge cases.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8378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Example: E-commerce suite: login, search, add to cart, checkout.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961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Automating Regression Tests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497336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5" name="Shape 2"/>
          <p:cNvSpPr/>
          <p:nvPr/>
        </p:nvSpPr>
        <p:spPr>
          <a:xfrm>
            <a:off x="1290995" y="2915202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26873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7" name="Text 4"/>
          <p:cNvSpPr/>
          <p:nvPr/>
        </p:nvSpPr>
        <p:spPr>
          <a:xfrm>
            <a:off x="878860" y="279499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2724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321456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Speed, repeatability, and improved efficiency.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445317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11" name="Shape 8"/>
          <p:cNvSpPr/>
          <p:nvPr/>
        </p:nvSpPr>
        <p:spPr>
          <a:xfrm>
            <a:off x="800780" y="42285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2" name="Text 9"/>
          <p:cNvSpPr/>
          <p:nvPr/>
        </p:nvSpPr>
        <p:spPr>
          <a:xfrm>
            <a:off x="878860" y="43287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4257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Tools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748332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Selenium, Cypress, JUnit, TestNG.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5993486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16" name="Shape 13"/>
          <p:cNvSpPr/>
          <p:nvPr/>
        </p:nvSpPr>
        <p:spPr>
          <a:xfrm>
            <a:off x="793790" y="57661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7" name="Text 14"/>
          <p:cNvSpPr/>
          <p:nvPr/>
        </p:nvSpPr>
        <p:spPr>
          <a:xfrm>
            <a:off x="878860" y="58625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5791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CI/CD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628209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Continuous Integration/Continuous Deployment.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793790" y="712696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Automated tests can be set to run on every code commit.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63280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CI/CD and Regression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37788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Automated Tests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69224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Run tests at each build in the pipeline.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rcRect r="55100"/>
          <a:stretch/>
        </p:blipFill>
        <p:spPr>
          <a:xfrm>
            <a:off x="5032653" y="2094428"/>
            <a:ext cx="2049661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390001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552462"/>
            <a:ext cx="30468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Immediate Feedback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042880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Detect regressions early in the process.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24148" b="36460"/>
          <a:stretch/>
        </p:blipFill>
        <p:spPr>
          <a:xfrm>
            <a:off x="6134986" y="2094429"/>
            <a:ext cx="3462642" cy="29006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294894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Catch Issues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49544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Prevent bugs from reaching production.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rcRect l="19235" t="46293"/>
          <a:stretch/>
        </p:blipFill>
        <p:spPr>
          <a:xfrm>
            <a:off x="5910739" y="4217670"/>
            <a:ext cx="3686889" cy="245173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675114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Tools like Jenkins, GitLab CI, and CircleCI facilitate faster development cycles.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500</Words>
  <Application>Microsoft Office PowerPoint</Application>
  <PresentationFormat>Custom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Tomorrow</vt:lpstr>
      <vt:lpstr>Arial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Disha Narola</cp:lastModifiedBy>
  <cp:revision>7</cp:revision>
  <dcterms:created xsi:type="dcterms:W3CDTF">2025-04-18T17:27:38Z</dcterms:created>
  <dcterms:modified xsi:type="dcterms:W3CDTF">2025-04-18T21:07:14Z</dcterms:modified>
</cp:coreProperties>
</file>