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Cambria Math"/>
      <p:regular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mbriaMath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c4445a4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c4445a4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c4445a4b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c4445a4b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c4445a4b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c4445a4b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c4445a4b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c4445a4b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c4445a4b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c4445a4b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c4445a4b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c4445a4b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c4445a4b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c4445a4b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c4445a4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c4445a4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c4445a4b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c4445a4b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c4445a4b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c4445a4b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c4445a4b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c4445a4b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eeexplore.ieee.org/document/8715358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DATA COMPRESSION </a:t>
            </a:r>
            <a:endParaRPr sz="47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86586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7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DONE BY,</a:t>
            </a:r>
            <a:endParaRPr b="1" sz="17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7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21PW08 - JENISA MERLIN D</a:t>
            </a:r>
            <a:endParaRPr b="1" sz="17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7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21PW14 - MEENA S</a:t>
            </a:r>
            <a:endParaRPr b="1" sz="17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340575"/>
            <a:ext cx="8520600" cy="4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The brightness and contrast is calculated by,</a:t>
            </a: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is the total no.of pixels.</a:t>
            </a: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50" y="852100"/>
            <a:ext cx="38862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50" y="1935700"/>
            <a:ext cx="40386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 Math"/>
              <a:buChar char="●"/>
            </a:pPr>
            <a:r>
              <a:rPr lang="en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Experiments are conducted on a computer with specific hardware and software configurations.</a:t>
            </a:r>
            <a:endParaRPr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 Math"/>
              <a:buChar char="●"/>
            </a:pPr>
            <a:r>
              <a:rPr lang="en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MRI image sequences from the ADNI data set are used, with an image size of 160 × 192 × 192 and 8 bits per pixel.</a:t>
            </a:r>
            <a:endParaRPr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 Math"/>
              <a:buChar char="●"/>
            </a:pPr>
            <a:r>
              <a:rPr lang="en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The experiments compare the proposed algorithm with traditional fractal MRI image compression methods, both for single-layer and continuous-layer image compression.</a:t>
            </a:r>
            <a:endParaRPr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 Math"/>
              <a:buChar char="●"/>
            </a:pPr>
            <a:r>
              <a:rPr lang="en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Compression parameters, such as the size of range and domain blocks, are specified (4 × 4 and 8 × 8, respectively)</a:t>
            </a:r>
            <a:endParaRPr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 Math"/>
              <a:buChar char="●"/>
            </a:pPr>
            <a:r>
              <a:rPr lang="en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Both horizontal and vertical step are 8</a:t>
            </a:r>
            <a:endParaRPr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1572600" y="22723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sz="48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PROJECT TITLE: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342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 Fast Fractal based image compression for MRI Images.</a:t>
            </a:r>
            <a:endParaRPr sz="24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RESEARCH PAPER:</a:t>
            </a:r>
            <a:endParaRPr sz="24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Cambria Math"/>
                <a:ea typeface="Cambria Math"/>
                <a:cs typeface="Cambria Math"/>
                <a:sym typeface="Cambria Math"/>
                <a:hlinkClick r:id="rId3"/>
              </a:rPr>
              <a:t>https://ieeexplore.ieee.org/document/8715358/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COMPRESSION NEEDED?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MRI assists doctors in determining clinical staging and expected surgical range, which has high medical value.</a:t>
            </a:r>
            <a:endParaRPr sz="20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Large number of MRI images require large amount of storage space </a:t>
            </a:r>
            <a:endParaRPr sz="20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And strains transmission bandwidth of PACS (Picture Archiving and Communication System) in offline storage and remote diagnosis.</a:t>
            </a:r>
            <a:endParaRPr sz="20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So, high quality compression of MRI images is needed.</a:t>
            </a:r>
            <a:endParaRPr sz="20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89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MRI COMPRESSION: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920400"/>
            <a:ext cx="85206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The challenge is, finding the delicate balance between achieving high compression ratios to conserve storage and bandwidth and preserving the crucial diagnostic information within the MRI images.</a:t>
            </a:r>
            <a:endParaRPr sz="20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The current compression methods,</a:t>
            </a:r>
            <a:endParaRPr sz="20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In aim to achieve high compression ratios, it compromise lesion details leads to misdiagnosis.</a:t>
            </a:r>
            <a:endParaRPr sz="20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And compression methods with low compression ratios fall short of achieving the desired efficiency in data storage and transmission.</a:t>
            </a:r>
            <a:endParaRPr sz="20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COMPRESSION?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Proposed algorithm:</a:t>
            </a:r>
            <a:endParaRPr b="1" i="1" sz="19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 fast fractal based compression algorithm designed explicitly for MRI images.</a:t>
            </a:r>
            <a:endParaRPr sz="19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mbria Math"/>
              <a:buAutoNum type="arabicParenR"/>
            </a:pPr>
            <a:r>
              <a:rPr lang="en" sz="19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Transforming 3D to 2D image sequence</a:t>
            </a:r>
            <a:endParaRPr sz="19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mbria Math"/>
              <a:buAutoNum type="arabicParenR"/>
            </a:pPr>
            <a:r>
              <a:rPr lang="en" sz="19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Classification of range and domain blocks</a:t>
            </a:r>
            <a:endParaRPr sz="19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mbria Math"/>
              <a:buAutoNum type="arabicParenR"/>
            </a:pPr>
            <a:r>
              <a:rPr lang="en" sz="19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Leveraging self similarity</a:t>
            </a:r>
            <a:endParaRPr sz="19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mbria Math"/>
              <a:buAutoNum type="arabicParenR"/>
            </a:pPr>
            <a:r>
              <a:rPr lang="en" sz="19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Residual compensation mechanism</a:t>
            </a:r>
            <a:endParaRPr sz="19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FAST FRACTAL BASED COMPRESSION?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REASON:</a:t>
            </a:r>
            <a:endParaRPr b="1" i="1" sz="19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This compression method demonstrated that compression speed is enhanced by a factor of 2-3 times and PSNR (Peak Signal to Noise Ratio) shows nearly 10 point increase.</a:t>
            </a:r>
            <a:endParaRPr sz="19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Hence it is effective in reconciling the need for high compression ratios with imperative of maintaining high quality MRI medical images.</a:t>
            </a:r>
            <a:endParaRPr sz="19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89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PROCESS OF FRACTAL BASED COMPRESSION FOR MRI IMAGES BASED ON SEQUENCE IMAGES:</a:t>
            </a:r>
            <a:endParaRPr sz="284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0375"/>
            <a:ext cx="8520600" cy="3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 Math"/>
              <a:buAutoNum type="arabicParenR"/>
            </a:pPr>
            <a:r>
              <a:rPr lang="en" sz="1942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Conversion of 3D MRI image to 2D sequence </a:t>
            </a:r>
            <a:r>
              <a:rPr lang="en" sz="1942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image</a:t>
            </a:r>
            <a:endParaRPr sz="1942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 Math"/>
              <a:buAutoNum type="arabicParenR"/>
            </a:pPr>
            <a:r>
              <a:rPr lang="en" sz="1942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Division into Range blocks (R blocks)</a:t>
            </a:r>
            <a:endParaRPr sz="1942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 Math"/>
              <a:buAutoNum type="arabicParenR"/>
            </a:pPr>
            <a:r>
              <a:rPr lang="en" sz="1942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Division into Domain blocks (D blocks)</a:t>
            </a:r>
            <a:endParaRPr sz="1942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 Math"/>
              <a:buAutoNum type="arabicParenR"/>
            </a:pPr>
            <a:r>
              <a:rPr lang="en" sz="1942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Averaging and size reduction of D blocks</a:t>
            </a:r>
            <a:endParaRPr sz="1942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 Math"/>
              <a:buAutoNum type="arabicParenR"/>
            </a:pPr>
            <a:r>
              <a:rPr lang="en" sz="1942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Equidistant transformation and codebook creation</a:t>
            </a:r>
            <a:endParaRPr sz="1942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 Math"/>
              <a:buAutoNum type="arabicParenR"/>
            </a:pPr>
            <a:r>
              <a:rPr lang="en" sz="1942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Matching R blocks with D blocks</a:t>
            </a:r>
            <a:endParaRPr sz="1942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 Math"/>
              <a:buAutoNum type="arabicParenR"/>
            </a:pPr>
            <a:r>
              <a:rPr lang="en" sz="1942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Compression equation</a:t>
            </a:r>
            <a:endParaRPr sz="1942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42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R = s*D + o*1</a:t>
            </a:r>
            <a:endParaRPr b="1" sz="1942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Where R: R block</a:t>
            </a:r>
            <a:endParaRPr sz="1942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D: matching D block</a:t>
            </a:r>
            <a:endParaRPr sz="1942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 and o means contrast and brightness adjustment factors for D block</a:t>
            </a:r>
            <a:endParaRPr sz="1942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42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 is unit matrix of NxN size</a:t>
            </a:r>
            <a:endParaRPr sz="1942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32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FRACTAL MRI IMAGE COMPRESSION ALGORITHM: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INPUT: MRI image F of size MxM</a:t>
            </a:r>
            <a:endParaRPr b="1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OUTPUT: Fractal encoded file dx, dy, t, s, o</a:t>
            </a:r>
            <a:endParaRPr b="1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Step 1: FIXED BLOCK PARTITIONING</a:t>
            </a:r>
            <a:endParaRPr i="1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Perform fixed block </a:t>
            </a:r>
            <a:r>
              <a:rPr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partitioning</a:t>
            </a:r>
            <a:r>
              <a:rPr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on F, divide into range blocks of size NxN but does not overlap each other (but cover entire image).</a:t>
            </a: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Step 2: DOMAIN BLOCK CREATION</a:t>
            </a:r>
            <a:endParaRPr i="1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The 2N × 2N intercepting window is moved in horizontal and vertical directions of the image F by a step size δ, and the intercepted block after each movement constitutes a domain block (D block).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210925"/>
            <a:ext cx="8520600" cy="4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Step 3: AVERAGE SAMPLING AND TRANSFORMATION</a:t>
            </a:r>
            <a:endParaRPr i="1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All D blocks undergo 2 processes:</a:t>
            </a: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 Math"/>
              <a:buAutoNum type="alphaLcParenR"/>
            </a:pPr>
            <a:r>
              <a:rPr b="1"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Average sampling:</a:t>
            </a:r>
            <a:r>
              <a:rPr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Size of each D block (2N x 2N) reduced to match size of R block (N x N)</a:t>
            </a: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 Math"/>
              <a:buAutoNum type="alphaLcParenR"/>
            </a:pPr>
            <a:r>
              <a:rPr b="1"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Eight equidistant transformations:</a:t>
            </a:r>
            <a:r>
              <a:rPr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Applied to all D blocks, which will create variations of D blocks used for matching.</a:t>
            </a: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Step 4:  FINDING BEST MATCHING BLOCK</a:t>
            </a:r>
            <a:endParaRPr i="1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For a given range block ‘Ri’ algorithm searches the best matching block ‘Dj’ within the codebook.</a:t>
            </a: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Matching equation,</a:t>
            </a: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d(Ri,Wi(Dj)) = min||Ri - (si * (tk(Dj)) + oi) ||</a:t>
            </a:r>
            <a:r>
              <a:rPr baseline="30000" lang="en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