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876302" y="3314150"/>
            <a:ext cx="102888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Jenis 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asbru092422k2248 , 4BAB7C38C369EB4B0504631B8FD9F5E1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B.s.c Computer Science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GOVERMENT ARTS COLLEGE UDUMALPET - BHARATHIYAR UNIVERSITY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3" name="Google Shape;19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2500" y="1695450"/>
            <a:ext cx="2153009" cy="49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100" y="1695463"/>
            <a:ext cx="2153000" cy="493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81700" y="1695463"/>
            <a:ext cx="2153000" cy="493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7" name="Google Shape;207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>
            <a:off x="1046625" y="1401325"/>
            <a:ext cx="8487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This portfolio project successfully meets the initial problem statement by creating a strong, centralized online presence. It effectively showcases my technical skills and project experience in a modern, aesthetic, and accessible format. It serves not only as a digital resume but also as a foundation that can be easily expanded with new projects and skills as I continue my journey in computer science.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Portfolio : 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8"/>
          <p:cNvSpPr txBox="1"/>
          <p:nvPr/>
        </p:nvSpPr>
        <p:spPr>
          <a:xfrm>
            <a:off x="1129425" y="1728325"/>
            <a:ext cx="8520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My portfolio showcases a blend of creativity, technical skill, and attention to detail. It highlights projects that reflect my passion for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Front end development</a:t>
            </a: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my ability to bring ideas to life through clean, functional, and aesthetically pleasing solutions. Each project demonstrates not just what I can build, but how I approach problems, innovate, and continuously refine my craft.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0"/>
          <p:cNvSpPr txBox="1"/>
          <p:nvPr/>
        </p:nvSpPr>
        <p:spPr>
          <a:xfrm>
            <a:off x="834075" y="2073038"/>
            <a:ext cx="8785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As a computer science student entering a competitive field, there is a critical need for a centralized, professional, and visually appealing online presence. A simple resume is often not enough to showcase practical skills and personality. The problem is the absence of a dedicated platform to effectively present my technical abilities, project work, and personal brand to potential employers, professors, and collaborators.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1"/>
          <p:cNvSpPr txBox="1"/>
          <p:nvPr>
            <p:ph type="title"/>
          </p:nvPr>
        </p:nvSpPr>
        <p:spPr>
          <a:xfrm>
            <a:off x="739775" y="829625"/>
            <a:ext cx="9077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1"/>
          <p:cNvSpPr txBox="1"/>
          <p:nvPr/>
        </p:nvSpPr>
        <p:spPr>
          <a:xfrm>
            <a:off x="739775" y="1695450"/>
            <a:ext cx="9077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This project involves the creation of a personal portfolio website for myself, Jenis T. It is a single-page application designed to serve as a dynamic and interactive digital resume. The website introduces who I am, details my current technical skillset, showcases my key project (the Oppenheimer Tribute Page), and provides clear channels for contact. The primary goal is to create a memorable first impression and provide a comprehensive overview of my qualifications.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12"/>
          <p:cNvSpPr txBox="1"/>
          <p:nvPr/>
        </p:nvSpPr>
        <p:spPr>
          <a:xfrm>
            <a:off x="1076550" y="2019300"/>
            <a:ext cx="8277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portfolio is designed for a few key audiences: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Technical Recruiters &amp; Hiring Managers: They need a quick, scannable overview of my skills and a link to tangible work.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Professors &amp; Academic Mentors: They may use it to gauge my practical application of concepts learned in coursework.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Peers &amp; Potential Collaborators: They can see my interests and development style, opening doors for collaboration.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4" name="Google Shape;1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3"/>
          <p:cNvSpPr txBox="1"/>
          <p:nvPr/>
        </p:nvSpPr>
        <p:spPr>
          <a:xfrm>
            <a:off x="698400" y="1476375"/>
            <a:ext cx="107952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portfolio was built using foundational and modern web technologies to ensure performance, aesthetics, and maintainability: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Frontend: HTML5, CSS3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Design &amp; Theme: The aesthetic is based on the Rosé Pine dark color palette.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UI Effects: A Glassmorphism effect is used on cards to create depth and a modern feel.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Typography: Google Fonts (specifically 'Poppins') is used for clean and readable text.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Icons: Boxicons, a lightweight icon library, is integrated for crisp and consistent iconography.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1059600" y="1292625"/>
            <a:ext cx="108489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design philosophy is minimalist, aesthetic, and user-centric.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Layout: A single-page, vertical-scrolling layout ensures a seamless and uninterrupted user experience.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Visual Theme: The Rosé Pine theme provides a warm, elegant, and comfortable viewing experience that is easy on the eyes.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Hierarchy: Information is structured logically, starting with a bold introduction (Hero Section), followed by deeper context (About, Skills), proof of work (Projects), and a call to action (Contact).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Dynamic Elements: Subtle animations, such as the floating profile picture and background blobs, add a touch of personality and visual interest without being distracting.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2" name="Google Shape;182;p15"/>
          <p:cNvSpPr txBox="1"/>
          <p:nvPr/>
        </p:nvSpPr>
        <p:spPr>
          <a:xfrm>
            <a:off x="755325" y="1143300"/>
            <a:ext cx="100716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The portfolio incorporates several key features to be both informative and engaging: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Responsive Design: The layout is fully responsive, providing an optimal viewing experience on desktops, tablets, and mobile devices.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Interactive Hero Section: An engaging introduction featuring my name, title, and a high-quality profile picture.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Organized Skill Showcase: Skills are categorized into "Languages" and "Concepts &amp; Tools," each accompanied by relevant icons for quick recognition.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Detailed Project Card: My Oppenheimer project is presented in a clean card format with technology tags and a direct, icon-led link to the live project.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Actionable Contact Links: The contact section includes a direct mailto: link for email and icon links to my professional profiles on GitHub and LinkedIn.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