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28"/>
  </p:notesMasterIdLst>
  <p:handoutMasterIdLst>
    <p:handoutMasterId r:id="rId29"/>
  </p:handoutMasterIdLst>
  <p:sldIdLst>
    <p:sldId id="277" r:id="rId2"/>
    <p:sldId id="274" r:id="rId3"/>
    <p:sldId id="320" r:id="rId4"/>
    <p:sldId id="305" r:id="rId5"/>
    <p:sldId id="337" r:id="rId6"/>
    <p:sldId id="336" r:id="rId7"/>
    <p:sldId id="339" r:id="rId8"/>
    <p:sldId id="350" r:id="rId9"/>
    <p:sldId id="361" r:id="rId10"/>
    <p:sldId id="345" r:id="rId11"/>
    <p:sldId id="344" r:id="rId12"/>
    <p:sldId id="341" r:id="rId13"/>
    <p:sldId id="351" r:id="rId14"/>
    <p:sldId id="315" r:id="rId15"/>
    <p:sldId id="327" r:id="rId16"/>
    <p:sldId id="349" r:id="rId17"/>
    <p:sldId id="348" r:id="rId18"/>
    <p:sldId id="343" r:id="rId19"/>
    <p:sldId id="358" r:id="rId20"/>
    <p:sldId id="359" r:id="rId21"/>
    <p:sldId id="356" r:id="rId22"/>
    <p:sldId id="347" r:id="rId23"/>
    <p:sldId id="353" r:id="rId24"/>
    <p:sldId id="355" r:id="rId25"/>
    <p:sldId id="354" r:id="rId26"/>
    <p:sldId id="360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>
      <p:cViewPr varScale="1">
        <p:scale>
          <a:sx n="82" d="100"/>
          <a:sy n="82" d="100"/>
        </p:scale>
        <p:origin x="874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ta panchani" userId="4634dd6fd4310698" providerId="LiveId" clId="{72CFD634-367C-4420-B946-1C54EC3EE2E4}"/>
    <pc:docChg chg="undo redo custSel addSld delSld modSld sldOrd">
      <pc:chgData name="parita panchani" userId="4634dd6fd4310698" providerId="LiveId" clId="{72CFD634-367C-4420-B946-1C54EC3EE2E4}" dt="2025-03-02T18:38:33.360" v="1559" actId="404"/>
      <pc:docMkLst>
        <pc:docMk/>
      </pc:docMkLst>
      <pc:sldChg chg="del">
        <pc:chgData name="parita panchani" userId="4634dd6fd4310698" providerId="LiveId" clId="{72CFD634-367C-4420-B946-1C54EC3EE2E4}" dt="2025-03-02T18:26:12.257" v="1221" actId="2696"/>
        <pc:sldMkLst>
          <pc:docMk/>
          <pc:sldMk cId="0" sldId="256"/>
        </pc:sldMkLst>
      </pc:sldChg>
      <pc:sldChg chg="del">
        <pc:chgData name="parita panchani" userId="4634dd6fd4310698" providerId="LiveId" clId="{72CFD634-367C-4420-B946-1C54EC3EE2E4}" dt="2025-03-02T17:56:48.447" v="637" actId="47"/>
        <pc:sldMkLst>
          <pc:docMk/>
          <pc:sldMk cId="3781001776" sldId="258"/>
        </pc:sldMkLst>
      </pc:sldChg>
      <pc:sldChg chg="del">
        <pc:chgData name="parita panchani" userId="4634dd6fd4310698" providerId="LiveId" clId="{72CFD634-367C-4420-B946-1C54EC3EE2E4}" dt="2025-03-02T17:56:49.039" v="638" actId="47"/>
        <pc:sldMkLst>
          <pc:docMk/>
          <pc:sldMk cId="3976142821" sldId="261"/>
        </pc:sldMkLst>
      </pc:sldChg>
      <pc:sldChg chg="del">
        <pc:chgData name="parita panchani" userId="4634dd6fd4310698" providerId="LiveId" clId="{72CFD634-367C-4420-B946-1C54EC3EE2E4}" dt="2025-03-02T17:56:49.819" v="639" actId="47"/>
        <pc:sldMkLst>
          <pc:docMk/>
          <pc:sldMk cId="518017731" sldId="263"/>
        </pc:sldMkLst>
      </pc:sldChg>
      <pc:sldChg chg="del">
        <pc:chgData name="parita panchani" userId="4634dd6fd4310698" providerId="LiveId" clId="{72CFD634-367C-4420-B946-1C54EC3EE2E4}" dt="2025-03-02T15:01:47.557" v="253" actId="2696"/>
        <pc:sldMkLst>
          <pc:docMk/>
          <pc:sldMk cId="1352753657" sldId="265"/>
        </pc:sldMkLst>
      </pc:sldChg>
      <pc:sldChg chg="del">
        <pc:chgData name="parita panchani" userId="4634dd6fd4310698" providerId="LiveId" clId="{72CFD634-367C-4420-B946-1C54EC3EE2E4}" dt="2025-03-02T15:01:49.524" v="254" actId="2696"/>
        <pc:sldMkLst>
          <pc:docMk/>
          <pc:sldMk cId="402723935" sldId="268"/>
        </pc:sldMkLst>
      </pc:sldChg>
      <pc:sldChg chg="del">
        <pc:chgData name="parita panchani" userId="4634dd6fd4310698" providerId="LiveId" clId="{72CFD634-367C-4420-B946-1C54EC3EE2E4}" dt="2025-03-02T18:26:34.796" v="1223" actId="47"/>
        <pc:sldMkLst>
          <pc:docMk/>
          <pc:sldMk cId="272306093" sldId="269"/>
        </pc:sldMkLst>
      </pc:sldChg>
      <pc:sldChg chg="del">
        <pc:chgData name="parita panchani" userId="4634dd6fd4310698" providerId="LiveId" clId="{72CFD634-367C-4420-B946-1C54EC3EE2E4}" dt="2025-03-02T17:56:41.613" v="635" actId="2696"/>
        <pc:sldMkLst>
          <pc:docMk/>
          <pc:sldMk cId="3381444467" sldId="270"/>
        </pc:sldMkLst>
      </pc:sldChg>
      <pc:sldChg chg="addSp delSp modSp del mod">
        <pc:chgData name="parita panchani" userId="4634dd6fd4310698" providerId="LiveId" clId="{72CFD634-367C-4420-B946-1C54EC3EE2E4}" dt="2025-03-02T14:22:22.526" v="65" actId="2696"/>
        <pc:sldMkLst>
          <pc:docMk/>
          <pc:sldMk cId="2055997688" sldId="271"/>
        </pc:sldMkLst>
        <pc:spChg chg="del mod">
          <ac:chgData name="parita panchani" userId="4634dd6fd4310698" providerId="LiveId" clId="{72CFD634-367C-4420-B946-1C54EC3EE2E4}" dt="2025-03-02T14:22:07.228" v="64" actId="478"/>
          <ac:spMkLst>
            <pc:docMk/>
            <pc:sldMk cId="2055997688" sldId="271"/>
            <ac:spMk id="2" creationId="{00000000-0000-0000-0000-000000000000}"/>
          </ac:spMkLst>
        </pc:spChg>
        <pc:spChg chg="add mod">
          <ac:chgData name="parita panchani" userId="4634dd6fd4310698" providerId="LiveId" clId="{72CFD634-367C-4420-B946-1C54EC3EE2E4}" dt="2025-03-02T14:22:07.228" v="64" actId="478"/>
          <ac:spMkLst>
            <pc:docMk/>
            <pc:sldMk cId="2055997688" sldId="271"/>
            <ac:spMk id="4" creationId="{18DC4D0B-8D67-B63E-CD6E-2D07B361025B}"/>
          </ac:spMkLst>
        </pc:spChg>
      </pc:sldChg>
      <pc:sldChg chg="del">
        <pc:chgData name="parita panchani" userId="4634dd6fd4310698" providerId="LiveId" clId="{72CFD634-367C-4420-B946-1C54EC3EE2E4}" dt="2025-03-02T17:56:46.056" v="636" actId="2696"/>
        <pc:sldMkLst>
          <pc:docMk/>
          <pc:sldMk cId="4073830432" sldId="272"/>
        </pc:sldMkLst>
      </pc:sldChg>
      <pc:sldChg chg="addSp delSp modSp del mod">
        <pc:chgData name="parita panchani" userId="4634dd6fd4310698" providerId="LiveId" clId="{72CFD634-367C-4420-B946-1C54EC3EE2E4}" dt="2025-03-02T18:26:31.375" v="1222" actId="47"/>
        <pc:sldMkLst>
          <pc:docMk/>
          <pc:sldMk cId="1073825872" sldId="273"/>
        </pc:sldMkLst>
        <pc:spChg chg="add mod">
          <ac:chgData name="parita panchani" userId="4634dd6fd4310698" providerId="LiveId" clId="{72CFD634-367C-4420-B946-1C54EC3EE2E4}" dt="2025-03-02T14:16:57.496" v="46" actId="20577"/>
          <ac:spMkLst>
            <pc:docMk/>
            <pc:sldMk cId="1073825872" sldId="273"/>
            <ac:spMk id="2" creationId="{E5310E5F-0709-D459-9E09-12705AF61E78}"/>
          </ac:spMkLst>
        </pc:spChg>
        <pc:spChg chg="add mod">
          <ac:chgData name="parita panchani" userId="4634dd6fd4310698" providerId="LiveId" clId="{72CFD634-367C-4420-B946-1C54EC3EE2E4}" dt="2025-03-02T14:16:30.812" v="11" actId="12"/>
          <ac:spMkLst>
            <pc:docMk/>
            <pc:sldMk cId="1073825872" sldId="273"/>
            <ac:spMk id="3" creationId="{7E1C90FB-7730-6BFD-1230-C2FEBF02C961}"/>
          </ac:spMkLst>
        </pc:spChg>
        <pc:picChg chg="add mod">
          <ac:chgData name="parita panchani" userId="4634dd6fd4310698" providerId="LiveId" clId="{72CFD634-367C-4420-B946-1C54EC3EE2E4}" dt="2025-03-02T14:13:43.446" v="6"/>
          <ac:picMkLst>
            <pc:docMk/>
            <pc:sldMk cId="1073825872" sldId="273"/>
            <ac:picMk id="4" creationId="{CCFF98B0-C69C-C4A2-5A82-56FF42A67D88}"/>
          </ac:picMkLst>
        </pc:picChg>
        <pc:picChg chg="add del mod">
          <ac:chgData name="parita panchani" userId="4634dd6fd4310698" providerId="LiveId" clId="{72CFD634-367C-4420-B946-1C54EC3EE2E4}" dt="2025-03-02T14:13:58.572" v="7" actId="478"/>
          <ac:picMkLst>
            <pc:docMk/>
            <pc:sldMk cId="1073825872" sldId="273"/>
            <ac:picMk id="5" creationId="{A326FB1D-7E44-D23A-E84A-A93983DEEE0A}"/>
          </ac:picMkLst>
        </pc:picChg>
        <pc:picChg chg="add mod">
          <ac:chgData name="parita panchani" userId="4634dd6fd4310698" providerId="LiveId" clId="{72CFD634-367C-4420-B946-1C54EC3EE2E4}" dt="2025-03-02T14:17:31.993" v="48" actId="1038"/>
          <ac:picMkLst>
            <pc:docMk/>
            <pc:sldMk cId="1073825872" sldId="273"/>
            <ac:picMk id="6" creationId="{4D7D399D-B616-F539-89C7-DC7E81B69C02}"/>
          </ac:picMkLst>
        </pc:picChg>
      </pc:sldChg>
      <pc:sldChg chg="modSp mod ord">
        <pc:chgData name="parita panchani" userId="4634dd6fd4310698" providerId="LiveId" clId="{72CFD634-367C-4420-B946-1C54EC3EE2E4}" dt="2025-03-02T18:31:06.216" v="1393" actId="1036"/>
        <pc:sldMkLst>
          <pc:docMk/>
          <pc:sldMk cId="4155942710" sldId="274"/>
        </pc:sldMkLst>
        <pc:spChg chg="mod">
          <ac:chgData name="parita panchani" userId="4634dd6fd4310698" providerId="LiveId" clId="{72CFD634-367C-4420-B946-1C54EC3EE2E4}" dt="2025-03-02T18:31:00.284" v="1387" actId="403"/>
          <ac:spMkLst>
            <pc:docMk/>
            <pc:sldMk cId="4155942710" sldId="274"/>
            <ac:spMk id="5" creationId="{052E9791-88D8-D8ED-F493-AEEF1A0D8421}"/>
          </ac:spMkLst>
        </pc:spChg>
        <pc:picChg chg="mod">
          <ac:chgData name="parita panchani" userId="4634dd6fd4310698" providerId="LiveId" clId="{72CFD634-367C-4420-B946-1C54EC3EE2E4}" dt="2025-03-02T18:31:06.216" v="1393" actId="1036"/>
          <ac:picMkLst>
            <pc:docMk/>
            <pc:sldMk cId="4155942710" sldId="274"/>
            <ac:picMk id="10" creationId="{EB17ED6A-DAEC-5396-968B-49B01204A2B2}"/>
          </ac:picMkLst>
        </pc:picChg>
      </pc:sldChg>
      <pc:sldChg chg="addSp modSp new del mod">
        <pc:chgData name="parita panchani" userId="4634dd6fd4310698" providerId="LiveId" clId="{72CFD634-367C-4420-B946-1C54EC3EE2E4}" dt="2025-03-02T18:26:50.433" v="1224" actId="47"/>
        <pc:sldMkLst>
          <pc:docMk/>
          <pc:sldMk cId="1964341169" sldId="275"/>
        </pc:sldMkLst>
        <pc:spChg chg="add mod">
          <ac:chgData name="parita panchani" userId="4634dd6fd4310698" providerId="LiveId" clId="{72CFD634-367C-4420-B946-1C54EC3EE2E4}" dt="2025-03-02T14:17:55.713" v="59"/>
          <ac:spMkLst>
            <pc:docMk/>
            <pc:sldMk cId="1964341169" sldId="275"/>
            <ac:spMk id="2" creationId="{E7D6588F-8B2E-919F-30D9-B1780EBAA254}"/>
          </ac:spMkLst>
        </pc:spChg>
        <pc:spChg chg="add mod">
          <ac:chgData name="parita panchani" userId="4634dd6fd4310698" providerId="LiveId" clId="{72CFD634-367C-4420-B946-1C54EC3EE2E4}" dt="2025-03-02T14:17:55.713" v="59"/>
          <ac:spMkLst>
            <pc:docMk/>
            <pc:sldMk cId="1964341169" sldId="275"/>
            <ac:spMk id="3" creationId="{739D894E-F29F-0DE4-5052-8CE47DC8FDBF}"/>
          </ac:spMkLst>
        </pc:spChg>
        <pc:spChg chg="add mod">
          <ac:chgData name="parita panchani" userId="4634dd6fd4310698" providerId="LiveId" clId="{72CFD634-367C-4420-B946-1C54EC3EE2E4}" dt="2025-03-02T14:17:43.518" v="50"/>
          <ac:spMkLst>
            <pc:docMk/>
            <pc:sldMk cId="1964341169" sldId="275"/>
            <ac:spMk id="4" creationId="{7FC5D1B4-8EE9-679C-1726-537F82BE5409}"/>
          </ac:spMkLst>
        </pc:spChg>
        <pc:spChg chg="add mod">
          <ac:chgData name="parita panchani" userId="4634dd6fd4310698" providerId="LiveId" clId="{72CFD634-367C-4420-B946-1C54EC3EE2E4}" dt="2025-03-02T14:17:55.725" v="60"/>
          <ac:spMkLst>
            <pc:docMk/>
            <pc:sldMk cId="1964341169" sldId="275"/>
            <ac:spMk id="6" creationId="{1AB63ACF-DD2C-37FE-0BE2-269592B509A9}"/>
          </ac:spMkLst>
        </pc:spChg>
        <pc:spChg chg="add mod">
          <ac:chgData name="parita panchani" userId="4634dd6fd4310698" providerId="LiveId" clId="{72CFD634-367C-4420-B946-1C54EC3EE2E4}" dt="2025-03-02T14:52:08.871" v="213" actId="14100"/>
          <ac:spMkLst>
            <pc:docMk/>
            <pc:sldMk cId="1964341169" sldId="275"/>
            <ac:spMk id="7" creationId="{4638DEE6-523C-1D0E-CF24-58BBFFF0EA68}"/>
          </ac:spMkLst>
        </pc:spChg>
        <pc:spChg chg="add mod">
          <ac:chgData name="parita panchani" userId="4634dd6fd4310698" providerId="LiveId" clId="{72CFD634-367C-4420-B946-1C54EC3EE2E4}" dt="2025-03-02T14:17:55.725" v="60"/>
          <ac:spMkLst>
            <pc:docMk/>
            <pc:sldMk cId="1964341169" sldId="275"/>
            <ac:spMk id="8" creationId="{6DB41E82-F3DA-AF09-B2FA-662AE1AF4B65}"/>
          </ac:spMkLst>
        </pc:spChg>
        <pc:picChg chg="add mod">
          <ac:chgData name="parita panchani" userId="4634dd6fd4310698" providerId="LiveId" clId="{72CFD634-367C-4420-B946-1C54EC3EE2E4}" dt="2025-03-02T14:17:43.518" v="50"/>
          <ac:picMkLst>
            <pc:docMk/>
            <pc:sldMk cId="1964341169" sldId="275"/>
            <ac:picMk id="5" creationId="{4220FE55-DAB6-9AB8-5502-6FE02F5C3EAA}"/>
          </ac:picMkLst>
        </pc:picChg>
        <pc:picChg chg="add mod">
          <ac:chgData name="parita panchani" userId="4634dd6fd4310698" providerId="LiveId" clId="{72CFD634-367C-4420-B946-1C54EC3EE2E4}" dt="2025-03-02T14:17:55.725" v="60"/>
          <ac:picMkLst>
            <pc:docMk/>
            <pc:sldMk cId="1964341169" sldId="275"/>
            <ac:picMk id="9" creationId="{92F6AEC0-112B-CE89-C16D-FA8EA2016FDE}"/>
          </ac:picMkLst>
        </pc:picChg>
      </pc:sldChg>
      <pc:sldChg chg="addSp delSp modSp new del mod">
        <pc:chgData name="parita panchani" userId="4634dd6fd4310698" providerId="LiveId" clId="{72CFD634-367C-4420-B946-1C54EC3EE2E4}" dt="2025-03-02T18:26:53.037" v="1225" actId="47"/>
        <pc:sldMkLst>
          <pc:docMk/>
          <pc:sldMk cId="1281097511" sldId="276"/>
        </pc:sldMkLst>
        <pc:spChg chg="add del mod">
          <ac:chgData name="parita panchani" userId="4634dd6fd4310698" providerId="LiveId" clId="{72CFD634-367C-4420-B946-1C54EC3EE2E4}" dt="2025-03-02T14:58:19.349" v="225"/>
          <ac:spMkLst>
            <pc:docMk/>
            <pc:sldMk cId="1281097511" sldId="276"/>
            <ac:spMk id="3" creationId="{20D350BD-4362-AD1D-DB2A-AE16E65C99D2}"/>
          </ac:spMkLst>
        </pc:spChg>
        <pc:spChg chg="add">
          <ac:chgData name="parita panchani" userId="4634dd6fd4310698" providerId="LiveId" clId="{72CFD634-367C-4420-B946-1C54EC3EE2E4}" dt="2025-03-02T14:58:20.648" v="226" actId="22"/>
          <ac:spMkLst>
            <pc:docMk/>
            <pc:sldMk cId="1281097511" sldId="276"/>
            <ac:spMk id="5" creationId="{196279A5-4010-C7EB-1FBC-A613CFF609D1}"/>
          </ac:spMkLst>
        </pc:spChg>
      </pc:sldChg>
      <pc:sldChg chg="addSp delSp new del mod">
        <pc:chgData name="parita panchani" userId="4634dd6fd4310698" providerId="LiveId" clId="{72CFD634-367C-4420-B946-1C54EC3EE2E4}" dt="2025-03-02T15:01:06.730" v="230" actId="680"/>
        <pc:sldMkLst>
          <pc:docMk/>
          <pc:sldMk cId="210329077" sldId="277"/>
        </pc:sldMkLst>
        <pc:spChg chg="add del">
          <ac:chgData name="parita panchani" userId="4634dd6fd4310698" providerId="LiveId" clId="{72CFD634-367C-4420-B946-1C54EC3EE2E4}" dt="2025-03-02T15:01:06.363" v="229" actId="21"/>
          <ac:spMkLst>
            <pc:docMk/>
            <pc:sldMk cId="210329077" sldId="277"/>
            <ac:spMk id="3" creationId="{4B066E29-6287-6A90-EE5B-4FE3CCFFBF36}"/>
          </ac:spMkLst>
        </pc:spChg>
      </pc:sldChg>
      <pc:sldChg chg="addSp modSp new mod">
        <pc:chgData name="parita panchani" userId="4634dd6fd4310698" providerId="LiveId" clId="{72CFD634-367C-4420-B946-1C54EC3EE2E4}" dt="2025-03-02T17:58:18.400" v="654" actId="1035"/>
        <pc:sldMkLst>
          <pc:docMk/>
          <pc:sldMk cId="769425537" sldId="277"/>
        </pc:sldMkLst>
        <pc:spChg chg="add mod">
          <ac:chgData name="parita panchani" userId="4634dd6fd4310698" providerId="LiveId" clId="{72CFD634-367C-4420-B946-1C54EC3EE2E4}" dt="2025-03-02T17:58:14.801" v="653" actId="1035"/>
          <ac:spMkLst>
            <pc:docMk/>
            <pc:sldMk cId="769425537" sldId="277"/>
            <ac:spMk id="2" creationId="{00000000-0000-0000-0000-000000000000}"/>
          </ac:spMkLst>
        </pc:spChg>
        <pc:spChg chg="add mod">
          <ac:chgData name="parita panchani" userId="4634dd6fd4310698" providerId="LiveId" clId="{72CFD634-367C-4420-B946-1C54EC3EE2E4}" dt="2025-03-02T17:57:51.261" v="643" actId="27636"/>
          <ac:spMkLst>
            <pc:docMk/>
            <pc:sldMk cId="769425537" sldId="277"/>
            <ac:spMk id="3" creationId="{00000000-0000-0000-0000-000000000000}"/>
          </ac:spMkLst>
        </pc:spChg>
        <pc:spChg chg="add mod">
          <ac:chgData name="parita panchani" userId="4634dd6fd4310698" providerId="LiveId" clId="{72CFD634-367C-4420-B946-1C54EC3EE2E4}" dt="2025-03-02T17:57:51.135" v="642"/>
          <ac:spMkLst>
            <pc:docMk/>
            <pc:sldMk cId="769425537" sldId="277"/>
            <ac:spMk id="4" creationId="{00000000-0000-0000-0000-000000000000}"/>
          </ac:spMkLst>
        </pc:spChg>
        <pc:picChg chg="add mod">
          <ac:chgData name="parita panchani" userId="4634dd6fd4310698" providerId="LiveId" clId="{72CFD634-367C-4420-B946-1C54EC3EE2E4}" dt="2025-03-02T17:58:18.400" v="654" actId="1035"/>
          <ac:picMkLst>
            <pc:docMk/>
            <pc:sldMk cId="769425537" sldId="277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7:26.400" v="1530" actId="404"/>
        <pc:sldMkLst>
          <pc:docMk/>
          <pc:sldMk cId="159777757" sldId="290"/>
        </pc:sldMkLst>
        <pc:spChg chg="mod">
          <ac:chgData name="parita panchani" userId="4634dd6fd4310698" providerId="LiveId" clId="{72CFD634-367C-4420-B946-1C54EC3EE2E4}" dt="2025-03-02T18:37:26.400" v="1530" actId="404"/>
          <ac:spMkLst>
            <pc:docMk/>
            <pc:sldMk cId="159777757" sldId="290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10:06.570" v="518" actId="1038"/>
          <ac:picMkLst>
            <pc:docMk/>
            <pc:sldMk cId="159777757" sldId="290"/>
            <ac:picMk id="5" creationId="{00000000-0000-0000-0000-000000000000}"/>
          </ac:picMkLst>
        </pc:picChg>
      </pc:sldChg>
      <pc:sldChg chg="modSp add del mod modTransition">
        <pc:chgData name="parita panchani" userId="4634dd6fd4310698" providerId="LiveId" clId="{72CFD634-367C-4420-B946-1C54EC3EE2E4}" dt="2025-03-02T18:03:39.809" v="691" actId="47"/>
        <pc:sldMkLst>
          <pc:docMk/>
          <pc:sldMk cId="2445481708" sldId="303"/>
        </pc:sldMkLst>
        <pc:spChg chg="mod">
          <ac:chgData name="parita panchani" userId="4634dd6fd4310698" providerId="LiveId" clId="{72CFD634-367C-4420-B946-1C54EC3EE2E4}" dt="2025-03-02T17:58:39.515" v="663" actId="1038"/>
          <ac:spMkLst>
            <pc:docMk/>
            <pc:sldMk cId="2445481708" sldId="303"/>
            <ac:spMk id="2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7:58:44.238" v="665" actId="1035"/>
          <ac:picMkLst>
            <pc:docMk/>
            <pc:sldMk cId="2445481708" sldId="303"/>
            <ac:picMk id="5" creationId="{00000000-0000-0000-0000-000000000000}"/>
          </ac:picMkLst>
        </pc:picChg>
      </pc:sldChg>
      <pc:sldChg chg="modSp add mod modTransition setBg">
        <pc:chgData name="parita panchani" userId="4634dd6fd4310698" providerId="LiveId" clId="{72CFD634-367C-4420-B946-1C54EC3EE2E4}" dt="2025-03-02T18:30:36.122" v="1383" actId="1036"/>
        <pc:sldMkLst>
          <pc:docMk/>
          <pc:sldMk cId="1314241443" sldId="305"/>
        </pc:sldMkLst>
        <pc:spChg chg="mod">
          <ac:chgData name="parita panchani" userId="4634dd6fd4310698" providerId="LiveId" clId="{72CFD634-367C-4420-B946-1C54EC3EE2E4}" dt="2025-03-02T15:01:24.896" v="236" actId="27636"/>
          <ac:spMkLst>
            <pc:docMk/>
            <pc:sldMk cId="1314241443" sldId="305"/>
            <ac:spMk id="2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30:36.122" v="1383" actId="1036"/>
          <ac:spMkLst>
            <pc:docMk/>
            <pc:sldMk cId="1314241443" sldId="305"/>
            <ac:spMk id="3" creationId="{00000000-0000-0000-0000-000000000000}"/>
          </ac:spMkLst>
        </pc:spChg>
      </pc:sldChg>
      <pc:sldChg chg="modSp add del mod modTransition">
        <pc:chgData name="parita panchani" userId="4634dd6fd4310698" providerId="LiveId" clId="{72CFD634-367C-4420-B946-1C54EC3EE2E4}" dt="2025-03-02T18:25:41.358" v="1220" actId="47"/>
        <pc:sldMkLst>
          <pc:docMk/>
          <pc:sldMk cId="3077050418" sldId="306"/>
        </pc:sldMkLst>
        <pc:spChg chg="mod">
          <ac:chgData name="parita panchani" userId="4634dd6fd4310698" providerId="LiveId" clId="{72CFD634-367C-4420-B946-1C54EC3EE2E4}" dt="2025-03-02T15:01:24.904" v="237" actId="27636"/>
          <ac:spMkLst>
            <pc:docMk/>
            <pc:sldMk cId="3077050418" sldId="306"/>
            <ac:spMk id="2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20:11.975" v="862" actId="21"/>
          <ac:spMkLst>
            <pc:docMk/>
            <pc:sldMk cId="3077050418" sldId="306"/>
            <ac:spMk id="3" creationId="{00000000-0000-0000-0000-000000000000}"/>
          </ac:spMkLst>
        </pc:spChg>
      </pc:sldChg>
      <pc:sldChg chg="modSp add del mod modTransition">
        <pc:chgData name="parita panchani" userId="4634dd6fd4310698" providerId="LiveId" clId="{72CFD634-367C-4420-B946-1C54EC3EE2E4}" dt="2025-03-02T18:31:18.483" v="1394" actId="47"/>
        <pc:sldMkLst>
          <pc:docMk/>
          <pc:sldMk cId="1209913120" sldId="313"/>
        </pc:sldMkLst>
        <pc:spChg chg="mod">
          <ac:chgData name="parita panchani" userId="4634dd6fd4310698" providerId="LiveId" clId="{72CFD634-367C-4420-B946-1C54EC3EE2E4}" dt="2025-03-02T15:01:24.909" v="238" actId="27636"/>
          <ac:spMkLst>
            <pc:docMk/>
            <pc:sldMk cId="1209913120" sldId="313"/>
            <ac:spMk id="2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29:09.185" v="1255" actId="21"/>
          <ac:spMkLst>
            <pc:docMk/>
            <pc:sldMk cId="1209913120" sldId="313"/>
            <ac:spMk id="3" creationId="{00000000-0000-0000-0000-000000000000}"/>
          </ac:spMkLst>
        </pc:spChg>
      </pc:sldChg>
      <pc:sldChg chg="modSp add mod ord modTransition">
        <pc:chgData name="parita panchani" userId="4634dd6fd4310698" providerId="LiveId" clId="{72CFD634-367C-4420-B946-1C54EC3EE2E4}" dt="2025-03-02T18:36:41.804" v="1521" actId="404"/>
        <pc:sldMkLst>
          <pc:docMk/>
          <pc:sldMk cId="3393816686" sldId="315"/>
        </pc:sldMkLst>
        <pc:spChg chg="mod">
          <ac:chgData name="parita panchani" userId="4634dd6fd4310698" providerId="LiveId" clId="{72CFD634-367C-4420-B946-1C54EC3EE2E4}" dt="2025-03-02T15:05:46.298" v="388" actId="20577"/>
          <ac:spMkLst>
            <pc:docMk/>
            <pc:sldMk cId="3393816686" sldId="315"/>
            <ac:spMk id="2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36:41.804" v="1521" actId="404"/>
          <ac:spMkLst>
            <pc:docMk/>
            <pc:sldMk cId="3393816686" sldId="315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05:37.385" v="384" actId="1037"/>
          <ac:picMkLst>
            <pc:docMk/>
            <pc:sldMk cId="3393816686" sldId="315"/>
            <ac:picMk id="4" creationId="{00000000-0000-0000-0000-000000000000}"/>
          </ac:picMkLst>
        </pc:picChg>
      </pc:sldChg>
      <pc:sldChg chg="modSp add mod modTransition setBg">
        <pc:chgData name="parita panchani" userId="4634dd6fd4310698" providerId="LiveId" clId="{72CFD634-367C-4420-B946-1C54EC3EE2E4}" dt="2025-03-02T18:30:50.628" v="1386" actId="403"/>
        <pc:sldMkLst>
          <pc:docMk/>
          <pc:sldMk cId="1642893562" sldId="320"/>
        </pc:sldMkLst>
        <pc:spChg chg="mod">
          <ac:chgData name="parita panchani" userId="4634dd6fd4310698" providerId="LiveId" clId="{72CFD634-367C-4420-B946-1C54EC3EE2E4}" dt="2025-03-02T18:30:50.628" v="1386" actId="403"/>
          <ac:spMkLst>
            <pc:docMk/>
            <pc:sldMk cId="1642893562" sldId="320"/>
            <ac:spMk id="3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04:05.114" v="715" actId="20577"/>
          <ac:spMkLst>
            <pc:docMk/>
            <pc:sldMk cId="1642893562" sldId="320"/>
            <ac:spMk id="4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8:03:55.796" v="710" actId="1037"/>
          <ac:picMkLst>
            <pc:docMk/>
            <pc:sldMk cId="1642893562" sldId="320"/>
            <ac:picMk id="5" creationId="{00000000-0000-0000-0000-000000000000}"/>
          </ac:picMkLst>
        </pc:picChg>
      </pc:sldChg>
      <pc:sldChg chg="modSp add mod ord modTransition">
        <pc:chgData name="parita panchani" userId="4634dd6fd4310698" providerId="LiveId" clId="{72CFD634-367C-4420-B946-1C54EC3EE2E4}" dt="2025-03-02T18:36:47.135" v="1522" actId="404"/>
        <pc:sldMkLst>
          <pc:docMk/>
          <pc:sldMk cId="1084303612" sldId="327"/>
        </pc:sldMkLst>
        <pc:spChg chg="mod">
          <ac:chgData name="parita panchani" userId="4634dd6fd4310698" providerId="LiveId" clId="{72CFD634-367C-4420-B946-1C54EC3EE2E4}" dt="2025-03-02T18:36:47.135" v="1522" actId="404"/>
          <ac:spMkLst>
            <pc:docMk/>
            <pc:sldMk cId="1084303612" sldId="327"/>
            <ac:spMk id="3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5:05:01.225" v="344" actId="20577"/>
          <ac:spMkLst>
            <pc:docMk/>
            <pc:sldMk cId="1084303612" sldId="327"/>
            <ac:spMk id="4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05:04.627" v="345" actId="1037"/>
          <ac:picMkLst>
            <pc:docMk/>
            <pc:sldMk cId="1084303612" sldId="327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01:48.378" v="687" actId="1038"/>
        <pc:sldMkLst>
          <pc:docMk/>
          <pc:sldMk cId="3244479112" sldId="328"/>
        </pc:sldMkLst>
        <pc:picChg chg="mod">
          <ac:chgData name="parita panchani" userId="4634dd6fd4310698" providerId="LiveId" clId="{72CFD634-367C-4420-B946-1C54EC3EE2E4}" dt="2025-03-02T18:01:48.378" v="687" actId="1038"/>
          <ac:picMkLst>
            <pc:docMk/>
            <pc:sldMk cId="3244479112" sldId="328"/>
            <ac:picMk id="5" creationId="{00000000-0000-0000-0000-000000000000}"/>
          </ac:picMkLst>
        </pc:picChg>
      </pc:sldChg>
      <pc:sldChg chg="addSp delSp modSp add del mod modTransition">
        <pc:chgData name="parita panchani" userId="4634dd6fd4310698" providerId="LiveId" clId="{72CFD634-367C-4420-B946-1C54EC3EE2E4}" dt="2025-03-02T17:58:23.089" v="655" actId="47"/>
        <pc:sldMkLst>
          <pc:docMk/>
          <pc:sldMk cId="968533191" sldId="329"/>
        </pc:sldMkLst>
        <pc:spChg chg="del">
          <ac:chgData name="parita panchani" userId="4634dd6fd4310698" providerId="LiveId" clId="{72CFD634-367C-4420-B946-1C54EC3EE2E4}" dt="2025-03-02T17:57:48.827" v="641" actId="21"/>
          <ac:spMkLst>
            <pc:docMk/>
            <pc:sldMk cId="968533191" sldId="329"/>
            <ac:spMk id="2" creationId="{00000000-0000-0000-0000-000000000000}"/>
          </ac:spMkLst>
        </pc:spChg>
        <pc:spChg chg="del mod">
          <ac:chgData name="parita panchani" userId="4634dd6fd4310698" providerId="LiveId" clId="{72CFD634-367C-4420-B946-1C54EC3EE2E4}" dt="2025-03-02T17:57:48.827" v="641" actId="21"/>
          <ac:spMkLst>
            <pc:docMk/>
            <pc:sldMk cId="968533191" sldId="329"/>
            <ac:spMk id="3" creationId="{00000000-0000-0000-0000-000000000000}"/>
          </ac:spMkLst>
        </pc:spChg>
        <pc:spChg chg="del">
          <ac:chgData name="parita panchani" userId="4634dd6fd4310698" providerId="LiveId" clId="{72CFD634-367C-4420-B946-1C54EC3EE2E4}" dt="2025-03-02T17:57:48.827" v="641" actId="21"/>
          <ac:spMkLst>
            <pc:docMk/>
            <pc:sldMk cId="968533191" sldId="329"/>
            <ac:spMk id="4" creationId="{00000000-0000-0000-0000-000000000000}"/>
          </ac:spMkLst>
        </pc:spChg>
        <pc:spChg chg="add mod">
          <ac:chgData name="parita panchani" userId="4634dd6fd4310698" providerId="LiveId" clId="{72CFD634-367C-4420-B946-1C54EC3EE2E4}" dt="2025-03-02T17:57:48.827" v="641" actId="21"/>
          <ac:spMkLst>
            <pc:docMk/>
            <pc:sldMk cId="968533191" sldId="329"/>
            <ac:spMk id="7" creationId="{2F24276D-8BBC-0E8D-0AB9-C34892F41612}"/>
          </ac:spMkLst>
        </pc:spChg>
        <pc:spChg chg="add mod">
          <ac:chgData name="parita panchani" userId="4634dd6fd4310698" providerId="LiveId" clId="{72CFD634-367C-4420-B946-1C54EC3EE2E4}" dt="2025-03-02T17:57:48.827" v="641" actId="21"/>
          <ac:spMkLst>
            <pc:docMk/>
            <pc:sldMk cId="968533191" sldId="329"/>
            <ac:spMk id="9" creationId="{16C887B5-95EC-7D62-0552-DA3BCE7ED452}"/>
          </ac:spMkLst>
        </pc:spChg>
        <pc:picChg chg="del">
          <ac:chgData name="parita panchani" userId="4634dd6fd4310698" providerId="LiveId" clId="{72CFD634-367C-4420-B946-1C54EC3EE2E4}" dt="2025-03-02T17:57:48.827" v="641" actId="21"/>
          <ac:picMkLst>
            <pc:docMk/>
            <pc:sldMk cId="968533191" sldId="329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2:28.254" v="1442" actId="404"/>
        <pc:sldMkLst>
          <pc:docMk/>
          <pc:sldMk cId="3905810066" sldId="334"/>
        </pc:sldMkLst>
        <pc:spChg chg="mod">
          <ac:chgData name="parita panchani" userId="4634dd6fd4310698" providerId="LiveId" clId="{72CFD634-367C-4420-B946-1C54EC3EE2E4}" dt="2025-03-02T18:32:28.254" v="1442" actId="404"/>
          <ac:spMkLst>
            <pc:docMk/>
            <pc:sldMk cId="3905810066" sldId="334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7:59:22.436" v="668" actId="1076"/>
          <ac:picMkLst>
            <pc:docMk/>
            <pc:sldMk cId="3905810066" sldId="334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2:21.298" v="1441" actId="404"/>
        <pc:sldMkLst>
          <pc:docMk/>
          <pc:sldMk cId="511132694" sldId="336"/>
        </pc:sldMkLst>
        <pc:spChg chg="mod">
          <ac:chgData name="parita panchani" userId="4634dd6fd4310698" providerId="LiveId" clId="{72CFD634-367C-4420-B946-1C54EC3EE2E4}" dt="2025-03-02T18:32:21.298" v="1441" actId="404"/>
          <ac:spMkLst>
            <pc:docMk/>
            <pc:sldMk cId="511132694" sldId="336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7:59:09.064" v="666" actId="1076"/>
          <ac:picMkLst>
            <pc:docMk/>
            <pc:sldMk cId="511132694" sldId="336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2:13.294" v="1440" actId="1037"/>
        <pc:sldMkLst>
          <pc:docMk/>
          <pc:sldMk cId="3436609704" sldId="337"/>
        </pc:sldMkLst>
        <pc:spChg chg="mod">
          <ac:chgData name="parita panchani" userId="4634dd6fd4310698" providerId="LiveId" clId="{72CFD634-367C-4420-B946-1C54EC3EE2E4}" dt="2025-03-02T18:05:53.901" v="752" actId="1037"/>
          <ac:spMkLst>
            <pc:docMk/>
            <pc:sldMk cId="3436609704" sldId="337"/>
            <ac:spMk id="2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32:06.849" v="1438" actId="20577"/>
          <ac:spMkLst>
            <pc:docMk/>
            <pc:sldMk cId="3436609704" sldId="337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8:32:13.294" v="1440" actId="1037"/>
          <ac:picMkLst>
            <pc:docMk/>
            <pc:sldMk cId="3436609704" sldId="337"/>
            <ac:picMk id="5" creationId="{00000000-0000-0000-0000-000000000000}"/>
          </ac:picMkLst>
        </pc:picChg>
        <pc:picChg chg="mod">
          <ac:chgData name="parita panchani" userId="4634dd6fd4310698" providerId="LiveId" clId="{72CFD634-367C-4420-B946-1C54EC3EE2E4}" dt="2025-03-02T17:59:17.682" v="667" actId="1076"/>
          <ac:picMkLst>
            <pc:docMk/>
            <pc:sldMk cId="3436609704" sldId="337"/>
            <ac:picMk id="6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2:37.898" v="1443" actId="404"/>
        <pc:sldMkLst>
          <pc:docMk/>
          <pc:sldMk cId="1514596963" sldId="338"/>
        </pc:sldMkLst>
        <pc:spChg chg="mod">
          <ac:chgData name="parita panchani" userId="4634dd6fd4310698" providerId="LiveId" clId="{72CFD634-367C-4420-B946-1C54EC3EE2E4}" dt="2025-03-02T18:32:37.898" v="1443" actId="404"/>
          <ac:spMkLst>
            <pc:docMk/>
            <pc:sldMk cId="1514596963" sldId="338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11:42.560" v="618" actId="1037"/>
          <ac:picMkLst>
            <pc:docMk/>
            <pc:sldMk cId="1514596963" sldId="338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2:42.265" v="1444" actId="404"/>
        <pc:sldMkLst>
          <pc:docMk/>
          <pc:sldMk cId="638306031" sldId="339"/>
        </pc:sldMkLst>
        <pc:spChg chg="mod">
          <ac:chgData name="parita panchani" userId="4634dd6fd4310698" providerId="LiveId" clId="{72CFD634-367C-4420-B946-1C54EC3EE2E4}" dt="2025-03-02T18:32:42.265" v="1444" actId="404"/>
          <ac:spMkLst>
            <pc:docMk/>
            <pc:sldMk cId="638306031" sldId="339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11:48.076" v="619" actId="1076"/>
          <ac:picMkLst>
            <pc:docMk/>
            <pc:sldMk cId="638306031" sldId="339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6:17.740" v="1505" actId="1036"/>
        <pc:sldMkLst>
          <pc:docMk/>
          <pc:sldMk cId="2338399623" sldId="341"/>
        </pc:sldMkLst>
        <pc:spChg chg="mod">
          <ac:chgData name="parita panchani" userId="4634dd6fd4310698" providerId="LiveId" clId="{72CFD634-367C-4420-B946-1C54EC3EE2E4}" dt="2025-03-02T18:36:17.740" v="1505" actId="1036"/>
          <ac:spMkLst>
            <pc:docMk/>
            <pc:sldMk cId="2338399623" sldId="341"/>
            <ac:spMk id="3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5:01:24.974" v="245" actId="27636"/>
          <ac:spMkLst>
            <pc:docMk/>
            <pc:sldMk cId="2338399623" sldId="341"/>
            <ac:spMk id="6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8:01:15.761" v="683" actId="1076"/>
          <ac:picMkLst>
            <pc:docMk/>
            <pc:sldMk cId="2338399623" sldId="341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7:09.840" v="1527" actId="255"/>
        <pc:sldMkLst>
          <pc:docMk/>
          <pc:sldMk cId="4252007110" sldId="343"/>
        </pc:sldMkLst>
        <pc:spChg chg="mod">
          <ac:chgData name="parita panchani" userId="4634dd6fd4310698" providerId="LiveId" clId="{72CFD634-367C-4420-B946-1C54EC3EE2E4}" dt="2025-03-02T18:37:09.840" v="1527" actId="255"/>
          <ac:spMkLst>
            <pc:docMk/>
            <pc:sldMk cId="4252007110" sldId="343"/>
            <ac:spMk id="7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19:52.282" v="861" actId="1037"/>
          <ac:spMkLst>
            <pc:docMk/>
            <pc:sldMk cId="4252007110" sldId="343"/>
            <ac:spMk id="9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8:18:16.325" v="855" actId="1037"/>
          <ac:picMkLst>
            <pc:docMk/>
            <pc:sldMk cId="4252007110" sldId="343"/>
            <ac:picMk id="10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6:00.065" v="1499" actId="20577"/>
        <pc:sldMkLst>
          <pc:docMk/>
          <pc:sldMk cId="1111151943" sldId="344"/>
        </pc:sldMkLst>
        <pc:spChg chg="mod">
          <ac:chgData name="parita panchani" userId="4634dd6fd4310698" providerId="LiveId" clId="{72CFD634-367C-4420-B946-1C54EC3EE2E4}" dt="2025-03-02T18:36:00.065" v="1499" actId="20577"/>
          <ac:spMkLst>
            <pc:docMk/>
            <pc:sldMk cId="1111151943" sldId="344"/>
            <ac:spMk id="3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5:01:24.958" v="243" actId="27636"/>
          <ac:spMkLst>
            <pc:docMk/>
            <pc:sldMk cId="1111151943" sldId="344"/>
            <ac:spMk id="6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8:00:16.055" v="672" actId="1076"/>
          <ac:picMkLst>
            <pc:docMk/>
            <pc:sldMk cId="1111151943" sldId="344"/>
            <ac:picMk id="5" creationId="{00000000-0000-0000-0000-000000000000}"/>
          </ac:picMkLst>
        </pc:picChg>
      </pc:sldChg>
      <pc:sldChg chg="addSp delSp modSp add mod modTransition">
        <pc:chgData name="parita panchani" userId="4634dd6fd4310698" providerId="LiveId" clId="{72CFD634-367C-4420-B946-1C54EC3EE2E4}" dt="2025-03-02T18:35:38.371" v="1497" actId="12"/>
        <pc:sldMkLst>
          <pc:docMk/>
          <pc:sldMk cId="3272498995" sldId="345"/>
        </pc:sldMkLst>
        <pc:spChg chg="add del mod">
          <ac:chgData name="parita panchani" userId="4634dd6fd4310698" providerId="LiveId" clId="{72CFD634-367C-4420-B946-1C54EC3EE2E4}" dt="2025-03-02T18:01:02.665" v="681" actId="1037"/>
          <ac:spMkLst>
            <pc:docMk/>
            <pc:sldMk cId="3272498995" sldId="345"/>
            <ac:spMk id="2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35:38.371" v="1497" actId="12"/>
          <ac:spMkLst>
            <pc:docMk/>
            <pc:sldMk cId="3272498995" sldId="345"/>
            <ac:spMk id="3" creationId="{00000000-0000-0000-0000-000000000000}"/>
          </ac:spMkLst>
        </pc:spChg>
        <pc:spChg chg="add del mod">
          <ac:chgData name="parita panchani" userId="4634dd6fd4310698" providerId="LiveId" clId="{72CFD634-367C-4420-B946-1C54EC3EE2E4}" dt="2025-03-02T18:00:56.140" v="677" actId="478"/>
          <ac:spMkLst>
            <pc:docMk/>
            <pc:sldMk cId="3272498995" sldId="345"/>
            <ac:spMk id="8" creationId="{9E7AD857-9A4C-E2C7-7460-E213D0FA2725}"/>
          </ac:spMkLst>
        </pc:spChg>
        <pc:spChg chg="add del">
          <ac:chgData name="parita panchani" userId="4634dd6fd4310698" providerId="LiveId" clId="{72CFD634-367C-4420-B946-1C54EC3EE2E4}" dt="2025-03-02T18:14:31.685" v="820" actId="22"/>
          <ac:spMkLst>
            <pc:docMk/>
            <pc:sldMk cId="3272498995" sldId="345"/>
            <ac:spMk id="10" creationId="{078DBB56-D530-A54B-72C2-3A48081789A0}"/>
          </ac:spMkLst>
        </pc:spChg>
        <pc:picChg chg="mod">
          <ac:chgData name="parita panchani" userId="4634dd6fd4310698" providerId="LiveId" clId="{72CFD634-367C-4420-B946-1C54EC3EE2E4}" dt="2025-03-02T18:00:21.107" v="673" actId="1076"/>
          <ac:picMkLst>
            <pc:docMk/>
            <pc:sldMk cId="3272498995" sldId="345"/>
            <ac:picMk id="5" creationId="{00000000-0000-0000-0000-000000000000}"/>
          </ac:picMkLst>
        </pc:picChg>
        <pc:picChg chg="mod">
          <ac:chgData name="parita panchani" userId="4634dd6fd4310698" providerId="LiveId" clId="{72CFD634-367C-4420-B946-1C54EC3EE2E4}" dt="2025-03-02T18:35:03.751" v="1489" actId="1036"/>
          <ac:picMkLst>
            <pc:docMk/>
            <pc:sldMk cId="3272498995" sldId="345"/>
            <ac:picMk id="7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7:42.382" v="1537" actId="1036"/>
        <pc:sldMkLst>
          <pc:docMk/>
          <pc:sldMk cId="1043618883" sldId="347"/>
        </pc:sldMkLst>
        <pc:spChg chg="mod">
          <ac:chgData name="parita panchani" userId="4634dd6fd4310698" providerId="LiveId" clId="{72CFD634-367C-4420-B946-1C54EC3EE2E4}" dt="2025-03-02T18:37:42.382" v="1537" actId="1036"/>
          <ac:spMkLst>
            <pc:docMk/>
            <pc:sldMk cId="1043618883" sldId="347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02:29.292" v="260" actId="1076"/>
          <ac:picMkLst>
            <pc:docMk/>
            <pc:sldMk cId="1043618883" sldId="347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6:57.906" v="1526" actId="404"/>
        <pc:sldMkLst>
          <pc:docMk/>
          <pc:sldMk cId="2574660651" sldId="348"/>
        </pc:sldMkLst>
        <pc:spChg chg="mod">
          <ac:chgData name="parita panchani" userId="4634dd6fd4310698" providerId="LiveId" clId="{72CFD634-367C-4420-B946-1C54EC3EE2E4}" dt="2025-03-02T18:36:57.906" v="1526" actId="404"/>
          <ac:spMkLst>
            <pc:docMk/>
            <pc:sldMk cId="2574660651" sldId="348"/>
            <ac:spMk id="3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17:28.589" v="834" actId="1035"/>
          <ac:spMkLst>
            <pc:docMk/>
            <pc:sldMk cId="2574660651" sldId="348"/>
            <ac:spMk id="6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8:17:31.163" v="839" actId="1035"/>
          <ac:picMkLst>
            <pc:docMk/>
            <pc:sldMk cId="2574660651" sldId="348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6:52.541" v="1525" actId="1036"/>
        <pc:sldMkLst>
          <pc:docMk/>
          <pc:sldMk cId="4286745324" sldId="349"/>
        </pc:sldMkLst>
        <pc:spChg chg="mod">
          <ac:chgData name="parita panchani" userId="4634dd6fd4310698" providerId="LiveId" clId="{72CFD634-367C-4420-B946-1C54EC3EE2E4}" dt="2025-03-02T15:01:24.989" v="247" actId="27636"/>
          <ac:spMkLst>
            <pc:docMk/>
            <pc:sldMk cId="4286745324" sldId="349"/>
            <ac:spMk id="2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8:36:52.541" v="1525" actId="1036"/>
          <ac:picMkLst>
            <pc:docMk/>
            <pc:sldMk cId="4286745324" sldId="349"/>
            <ac:picMk id="5" creationId="{00000000-0000-0000-0000-000000000000}"/>
          </ac:picMkLst>
        </pc:picChg>
        <pc:picChg chg="mod">
          <ac:chgData name="parita panchani" userId="4634dd6fd4310698" providerId="LiveId" clId="{72CFD634-367C-4420-B946-1C54EC3EE2E4}" dt="2025-03-02T15:11:05.022" v="588" actId="1037"/>
          <ac:picMkLst>
            <pc:docMk/>
            <pc:sldMk cId="4286745324" sldId="349"/>
            <ac:picMk id="7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5:12:28.166" v="634" actId="1076"/>
        <pc:sldMkLst>
          <pc:docMk/>
          <pc:sldMk cId="3154108719" sldId="350"/>
        </pc:sldMkLst>
        <pc:spChg chg="mod">
          <ac:chgData name="parita panchani" userId="4634dd6fd4310698" providerId="LiveId" clId="{72CFD634-367C-4420-B946-1C54EC3EE2E4}" dt="2025-03-02T15:12:22.125" v="632" actId="404"/>
          <ac:spMkLst>
            <pc:docMk/>
            <pc:sldMk cId="3154108719" sldId="350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12:13.583" v="626" actId="1076"/>
          <ac:picMkLst>
            <pc:docMk/>
            <pc:sldMk cId="3154108719" sldId="350"/>
            <ac:picMk id="5" creationId="{00000000-0000-0000-0000-000000000000}"/>
          </ac:picMkLst>
        </pc:picChg>
        <pc:picChg chg="mod">
          <ac:chgData name="parita panchani" userId="4634dd6fd4310698" providerId="LiveId" clId="{72CFD634-367C-4420-B946-1C54EC3EE2E4}" dt="2025-03-02T15:12:28.166" v="634" actId="1076"/>
          <ac:picMkLst>
            <pc:docMk/>
            <pc:sldMk cId="3154108719" sldId="350"/>
            <ac:picMk id="6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6:35.438" v="1520" actId="1036"/>
        <pc:sldMkLst>
          <pc:docMk/>
          <pc:sldMk cId="3868636320" sldId="351"/>
        </pc:sldMkLst>
        <pc:spChg chg="mod">
          <ac:chgData name="parita panchani" userId="4634dd6fd4310698" providerId="LiveId" clId="{72CFD634-367C-4420-B946-1C54EC3EE2E4}" dt="2025-03-02T18:36:31.758" v="1513" actId="1036"/>
          <ac:spMkLst>
            <pc:docMk/>
            <pc:sldMk cId="3868636320" sldId="351"/>
            <ac:spMk id="3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5:01:24.981" v="246" actId="27636"/>
          <ac:spMkLst>
            <pc:docMk/>
            <pc:sldMk cId="3868636320" sldId="351"/>
            <ac:spMk id="6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8:01:23.206" v="684" actId="1076"/>
          <ac:picMkLst>
            <pc:docMk/>
            <pc:sldMk cId="3868636320" sldId="351"/>
            <ac:picMk id="5" creationId="{00000000-0000-0000-0000-000000000000}"/>
          </ac:picMkLst>
        </pc:picChg>
        <pc:picChg chg="mod">
          <ac:chgData name="parita panchani" userId="4634dd6fd4310698" providerId="LiveId" clId="{72CFD634-367C-4420-B946-1C54EC3EE2E4}" dt="2025-03-02T18:36:35.438" v="1520" actId="1036"/>
          <ac:picMkLst>
            <pc:docMk/>
            <pc:sldMk cId="3868636320" sldId="351"/>
            <ac:picMk id="7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3:02.233" v="1457" actId="1038"/>
        <pc:sldMkLst>
          <pc:docMk/>
          <pc:sldMk cId="1620396464" sldId="352"/>
        </pc:sldMkLst>
        <pc:spChg chg="mod">
          <ac:chgData name="parita panchani" userId="4634dd6fd4310698" providerId="LiveId" clId="{72CFD634-367C-4420-B946-1C54EC3EE2E4}" dt="2025-03-02T18:33:02.233" v="1457" actId="1038"/>
          <ac:spMkLst>
            <pc:docMk/>
            <pc:sldMk cId="1620396464" sldId="352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12:02.829" v="624" actId="1076"/>
          <ac:picMkLst>
            <pc:docMk/>
            <pc:sldMk cId="1620396464" sldId="352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7:48.379" v="1542" actId="1036"/>
        <pc:sldMkLst>
          <pc:docMk/>
          <pc:sldMk cId="2345439680" sldId="353"/>
        </pc:sldMkLst>
        <pc:spChg chg="mod">
          <ac:chgData name="parita panchani" userId="4634dd6fd4310698" providerId="LiveId" clId="{72CFD634-367C-4420-B946-1C54EC3EE2E4}" dt="2025-03-02T15:02:18.463" v="259" actId="122"/>
          <ac:spMkLst>
            <pc:docMk/>
            <pc:sldMk cId="2345439680" sldId="353"/>
            <ac:spMk id="2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37:48.379" v="1542" actId="1036"/>
          <ac:spMkLst>
            <pc:docMk/>
            <pc:sldMk cId="2345439680" sldId="353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02:18.247" v="258" actId="1076"/>
          <ac:picMkLst>
            <pc:docMk/>
            <pc:sldMk cId="2345439680" sldId="353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8:19.212" v="1557" actId="1037"/>
        <pc:sldMkLst>
          <pc:docMk/>
          <pc:sldMk cId="1745696829" sldId="354"/>
        </pc:sldMkLst>
        <pc:spChg chg="mod">
          <ac:chgData name="parita panchani" userId="4634dd6fd4310698" providerId="LiveId" clId="{72CFD634-367C-4420-B946-1C54EC3EE2E4}" dt="2025-03-02T18:38:19.212" v="1557" actId="1037"/>
          <ac:spMkLst>
            <pc:docMk/>
            <pc:sldMk cId="1745696829" sldId="354"/>
            <ac:spMk id="2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38:16.980" v="1555" actId="1036"/>
          <ac:spMkLst>
            <pc:docMk/>
            <pc:sldMk cId="1745696829" sldId="354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09:38.354" v="475" actId="1037"/>
          <ac:picMkLst>
            <pc:docMk/>
            <pc:sldMk cId="1745696829" sldId="354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8:00.969" v="1549" actId="123"/>
        <pc:sldMkLst>
          <pc:docMk/>
          <pc:sldMk cId="3525013776" sldId="355"/>
        </pc:sldMkLst>
        <pc:spChg chg="mod">
          <ac:chgData name="parita panchani" userId="4634dd6fd4310698" providerId="LiveId" clId="{72CFD634-367C-4420-B946-1C54EC3EE2E4}" dt="2025-03-02T15:09:46.279" v="477" actId="20577"/>
          <ac:spMkLst>
            <pc:docMk/>
            <pc:sldMk cId="3525013776" sldId="355"/>
            <ac:spMk id="2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38:00.969" v="1549" actId="123"/>
          <ac:spMkLst>
            <pc:docMk/>
            <pc:sldMk cId="3525013776" sldId="355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09:09.132" v="446" actId="1038"/>
          <ac:picMkLst>
            <pc:docMk/>
            <pc:sldMk cId="3525013776" sldId="355"/>
            <ac:picMk id="5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37:32.038" v="1531" actId="404"/>
        <pc:sldMkLst>
          <pc:docMk/>
          <pc:sldMk cId="689383807" sldId="356"/>
        </pc:sldMkLst>
        <pc:spChg chg="mod">
          <ac:chgData name="parita panchani" userId="4634dd6fd4310698" providerId="LiveId" clId="{72CFD634-367C-4420-B946-1C54EC3EE2E4}" dt="2025-03-02T18:37:32.038" v="1531" actId="404"/>
          <ac:spMkLst>
            <pc:docMk/>
            <pc:sldMk cId="689383807" sldId="356"/>
            <ac:spMk id="5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8:01:54.191" v="688" actId="1076"/>
          <ac:picMkLst>
            <pc:docMk/>
            <pc:sldMk cId="689383807" sldId="356"/>
            <ac:picMk id="7" creationId="{00000000-0000-0000-0000-000000000000}"/>
          </ac:picMkLst>
        </pc:picChg>
      </pc:sldChg>
      <pc:sldChg chg="modSp add mod modTransition">
        <pc:chgData name="parita panchani" userId="4634dd6fd4310698" providerId="LiveId" clId="{72CFD634-367C-4420-B946-1C54EC3EE2E4}" dt="2025-03-02T18:27:52.127" v="1251" actId="1038"/>
        <pc:sldMkLst>
          <pc:docMk/>
          <pc:sldMk cId="201302448" sldId="357"/>
        </pc:sldMkLst>
        <pc:spChg chg="mod">
          <ac:chgData name="parita panchani" userId="4634dd6fd4310698" providerId="LiveId" clId="{72CFD634-367C-4420-B946-1C54EC3EE2E4}" dt="2025-03-02T18:27:52.127" v="1251" actId="1038"/>
          <ac:spMkLst>
            <pc:docMk/>
            <pc:sldMk cId="201302448" sldId="357"/>
            <ac:spMk id="17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8:00:00.992" v="671" actId="1076"/>
          <ac:picMkLst>
            <pc:docMk/>
            <pc:sldMk cId="201302448" sldId="357"/>
            <ac:picMk id="21" creationId="{00000000-0000-0000-0000-000000000000}"/>
          </ac:picMkLst>
        </pc:picChg>
      </pc:sldChg>
      <pc:sldChg chg="modSp add mod ord modTransition">
        <pc:chgData name="parita panchani" userId="4634dd6fd4310698" providerId="LiveId" clId="{72CFD634-367C-4420-B946-1C54EC3EE2E4}" dt="2025-03-02T18:37:16.150" v="1528" actId="404"/>
        <pc:sldMkLst>
          <pc:docMk/>
          <pc:sldMk cId="2888624456" sldId="358"/>
        </pc:sldMkLst>
        <pc:spChg chg="mod">
          <ac:chgData name="parita panchani" userId="4634dd6fd4310698" providerId="LiveId" clId="{72CFD634-367C-4420-B946-1C54EC3EE2E4}" dt="2025-03-02T15:05:21.651" v="360" actId="14100"/>
          <ac:spMkLst>
            <pc:docMk/>
            <pc:sldMk cId="2888624456" sldId="358"/>
            <ac:spMk id="2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8:37:16.150" v="1528" actId="404"/>
          <ac:spMkLst>
            <pc:docMk/>
            <pc:sldMk cId="2888624456" sldId="358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05:11.630" v="359" actId="1037"/>
          <ac:picMkLst>
            <pc:docMk/>
            <pc:sldMk cId="2888624456" sldId="358"/>
            <ac:picMk id="4" creationId="{00000000-0000-0000-0000-000000000000}"/>
          </ac:picMkLst>
        </pc:picChg>
        <pc:picChg chg="mod">
          <ac:chgData name="parita panchani" userId="4634dd6fd4310698" providerId="LiveId" clId="{72CFD634-367C-4420-B946-1C54EC3EE2E4}" dt="2025-03-02T18:07:36.764" v="780" actId="1076"/>
          <ac:picMkLst>
            <pc:docMk/>
            <pc:sldMk cId="2888624456" sldId="358"/>
            <ac:picMk id="6" creationId="{00000000-0000-0000-0000-000000000000}"/>
          </ac:picMkLst>
        </pc:picChg>
      </pc:sldChg>
      <pc:sldChg chg="modSp add mod ord modTransition">
        <pc:chgData name="parita panchani" userId="4634dd6fd4310698" providerId="LiveId" clId="{72CFD634-367C-4420-B946-1C54EC3EE2E4}" dt="2025-03-02T18:37:21.063" v="1529" actId="404"/>
        <pc:sldMkLst>
          <pc:docMk/>
          <pc:sldMk cId="2180600338" sldId="359"/>
        </pc:sldMkLst>
        <pc:spChg chg="mod">
          <ac:chgData name="parita panchani" userId="4634dd6fd4310698" providerId="LiveId" clId="{72CFD634-367C-4420-B946-1C54EC3EE2E4}" dt="2025-03-02T18:37:21.063" v="1529" actId="404"/>
          <ac:spMkLst>
            <pc:docMk/>
            <pc:sldMk cId="2180600338" sldId="359"/>
            <ac:spMk id="3" creationId="{00000000-0000-0000-0000-000000000000}"/>
          </ac:spMkLst>
        </pc:spChg>
        <pc:picChg chg="mod">
          <ac:chgData name="parita panchani" userId="4634dd6fd4310698" providerId="LiveId" clId="{72CFD634-367C-4420-B946-1C54EC3EE2E4}" dt="2025-03-02T15:02:43.888" v="261" actId="1076"/>
          <ac:picMkLst>
            <pc:docMk/>
            <pc:sldMk cId="2180600338" sldId="359"/>
            <ac:picMk id="4" creationId="{00000000-0000-0000-0000-000000000000}"/>
          </ac:picMkLst>
        </pc:picChg>
        <pc:picChg chg="mod">
          <ac:chgData name="parita panchani" userId="4634dd6fd4310698" providerId="LiveId" clId="{72CFD634-367C-4420-B946-1C54EC3EE2E4}" dt="2025-03-02T18:07:49.358" v="790" actId="1076"/>
          <ac:picMkLst>
            <pc:docMk/>
            <pc:sldMk cId="2180600338" sldId="359"/>
            <ac:picMk id="6" creationId="{00000000-0000-0000-0000-000000000000}"/>
          </ac:picMkLst>
        </pc:picChg>
      </pc:sldChg>
      <pc:sldChg chg="modSp add mod">
        <pc:chgData name="parita panchani" userId="4634dd6fd4310698" providerId="LiveId" clId="{72CFD634-367C-4420-B946-1C54EC3EE2E4}" dt="2025-03-02T18:38:33.360" v="1559" actId="404"/>
        <pc:sldMkLst>
          <pc:docMk/>
          <pc:sldMk cId="2220496136" sldId="360"/>
        </pc:sldMkLst>
        <pc:spChg chg="mod">
          <ac:chgData name="parita panchani" userId="4634dd6fd4310698" providerId="LiveId" clId="{72CFD634-367C-4420-B946-1C54EC3EE2E4}" dt="2025-03-02T18:38:33.360" v="1559" actId="404"/>
          <ac:spMkLst>
            <pc:docMk/>
            <pc:sldMk cId="2220496136" sldId="360"/>
            <ac:spMk id="2" creationId="{00000000-0000-0000-0000-000000000000}"/>
          </ac:spMkLst>
        </pc:spChg>
        <pc:spChg chg="mod">
          <ac:chgData name="parita panchani" userId="4634dd6fd4310698" providerId="LiveId" clId="{72CFD634-367C-4420-B946-1C54EC3EE2E4}" dt="2025-03-02T15:01:24.851" v="233" actId="27636"/>
          <ac:spMkLst>
            <pc:docMk/>
            <pc:sldMk cId="2220496136" sldId="360"/>
            <ac:spMk id="23555" creationId="{00000000-0000-0000-0000-000000000000}"/>
          </ac:spMkLst>
        </pc:spChg>
      </pc:sldChg>
      <pc:sldChg chg="addSp delSp modSp new mod">
        <pc:chgData name="parita panchani" userId="4634dd6fd4310698" providerId="LiveId" clId="{72CFD634-367C-4420-B946-1C54EC3EE2E4}" dt="2025-03-02T18:34:40.143" v="1481"/>
        <pc:sldMkLst>
          <pc:docMk/>
          <pc:sldMk cId="723912098" sldId="361"/>
        </pc:sldMkLst>
        <pc:spChg chg="add mod">
          <ac:chgData name="parita panchani" userId="4634dd6fd4310698" providerId="LiveId" clId="{72CFD634-367C-4420-B946-1C54EC3EE2E4}" dt="2025-03-02T18:34:19.566" v="1463"/>
          <ac:spMkLst>
            <pc:docMk/>
            <pc:sldMk cId="723912098" sldId="361"/>
            <ac:spMk id="2" creationId="{108D1785-073C-453E-B1AF-9E6FBC6828F2}"/>
          </ac:spMkLst>
        </pc:spChg>
        <pc:spChg chg="add mod">
          <ac:chgData name="parita panchani" userId="4634dd6fd4310698" providerId="LiveId" clId="{72CFD634-367C-4420-B946-1C54EC3EE2E4}" dt="2025-03-02T18:34:40.143" v="1481"/>
          <ac:spMkLst>
            <pc:docMk/>
            <pc:sldMk cId="723912098" sldId="361"/>
            <ac:spMk id="3" creationId="{0847763C-005F-1DA6-F0C3-BEF4BD0371B5}"/>
          </ac:spMkLst>
        </pc:spChg>
        <pc:spChg chg="add mod">
          <ac:chgData name="parita panchani" userId="4634dd6fd4310698" providerId="LiveId" clId="{72CFD634-367C-4420-B946-1C54EC3EE2E4}" dt="2025-03-02T18:34:19.566" v="1463"/>
          <ac:spMkLst>
            <pc:docMk/>
            <pc:sldMk cId="723912098" sldId="361"/>
            <ac:spMk id="4" creationId="{EC7FCDFE-B865-2B46-3F74-DF155FD4578B}"/>
          </ac:spMkLst>
        </pc:spChg>
        <pc:picChg chg="add mod">
          <ac:chgData name="parita panchani" userId="4634dd6fd4310698" providerId="LiveId" clId="{72CFD634-367C-4420-B946-1C54EC3EE2E4}" dt="2025-03-02T18:34:19.566" v="1463"/>
          <ac:picMkLst>
            <pc:docMk/>
            <pc:sldMk cId="723912098" sldId="361"/>
            <ac:picMk id="5" creationId="{9FDBCE3E-4569-F680-5534-BF7CF1752EC1}"/>
          </ac:picMkLst>
        </pc:picChg>
        <pc:picChg chg="add del mod">
          <ac:chgData name="parita panchani" userId="4634dd6fd4310698" providerId="LiveId" clId="{72CFD634-367C-4420-B946-1C54EC3EE2E4}" dt="2025-03-02T18:34:25.038" v="1464" actId="478"/>
          <ac:picMkLst>
            <pc:docMk/>
            <pc:sldMk cId="723912098" sldId="361"/>
            <ac:picMk id="6" creationId="{755B7F6A-D977-2145-3DF5-37A4ACEFA84F}"/>
          </ac:picMkLst>
        </pc:picChg>
      </pc:sldChg>
      <pc:sldChg chg="addSp modSp new del">
        <pc:chgData name="parita panchani" userId="4634dd6fd4310698" providerId="LiveId" clId="{72CFD634-367C-4420-B946-1C54EC3EE2E4}" dt="2025-03-02T18:34:09.986" v="1461" actId="47"/>
        <pc:sldMkLst>
          <pc:docMk/>
          <pc:sldMk cId="3898404637" sldId="361"/>
        </pc:sldMkLst>
        <pc:spChg chg="add mod">
          <ac:chgData name="parita panchani" userId="4634dd6fd4310698" providerId="LiveId" clId="{72CFD634-367C-4420-B946-1C54EC3EE2E4}" dt="2025-03-02T18:34:04.491" v="1460"/>
          <ac:spMkLst>
            <pc:docMk/>
            <pc:sldMk cId="3898404637" sldId="361"/>
            <ac:spMk id="4" creationId="{F36F733D-C141-1976-2D25-330D97E489FC}"/>
          </ac:spMkLst>
        </pc:spChg>
        <pc:spChg chg="add mod">
          <ac:chgData name="parita panchani" userId="4634dd6fd4310698" providerId="LiveId" clId="{72CFD634-367C-4420-B946-1C54EC3EE2E4}" dt="2025-03-02T18:34:04.491" v="1460"/>
          <ac:spMkLst>
            <pc:docMk/>
            <pc:sldMk cId="3898404637" sldId="361"/>
            <ac:spMk id="5" creationId="{4B4D8F44-72AB-A522-387B-C979A4C0B873}"/>
          </ac:spMkLst>
        </pc:spChg>
        <pc:spChg chg="add mod">
          <ac:chgData name="parita panchani" userId="4634dd6fd4310698" providerId="LiveId" clId="{72CFD634-367C-4420-B946-1C54EC3EE2E4}" dt="2025-03-02T18:33:58.109" v="1459"/>
          <ac:spMkLst>
            <pc:docMk/>
            <pc:sldMk cId="3898404637" sldId="361"/>
            <ac:spMk id="6" creationId="{52DE92B0-E77E-9772-B50A-11E5BB31181D}"/>
          </ac:spMkLst>
        </pc:spChg>
        <pc:picChg chg="add mod">
          <ac:chgData name="parita panchani" userId="4634dd6fd4310698" providerId="LiveId" clId="{72CFD634-367C-4420-B946-1C54EC3EE2E4}" dt="2025-03-02T18:33:58.109" v="1459"/>
          <ac:picMkLst>
            <pc:docMk/>
            <pc:sldMk cId="3898404637" sldId="361"/>
            <ac:picMk id="7" creationId="{8FB00F67-A56E-A4B2-7387-A2B487B1713D}"/>
          </ac:picMkLst>
        </pc:picChg>
        <pc:picChg chg="add mod">
          <ac:chgData name="parita panchani" userId="4634dd6fd4310698" providerId="LiveId" clId="{72CFD634-367C-4420-B946-1C54EC3EE2E4}" dt="2025-03-02T18:33:58.109" v="1459"/>
          <ac:picMkLst>
            <pc:docMk/>
            <pc:sldMk cId="3898404637" sldId="361"/>
            <ac:picMk id="8" creationId="{775AE33F-1247-600A-9CD5-DA66ED32A2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3/4/2025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3/4/2025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liquid crystal display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C07C5-1DA8-44A0-B811-616AE186E608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8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5E8B8-242E-471A-8CCB-33972CBF33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 descr="Top border design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 descr="Bottom border design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3/4/2025</a:t>
            </a:fld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 descr="Bottom border design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 descr="Top border design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08212" y="404664"/>
            <a:ext cx="7772400" cy="775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Times New Roman" pitchFamily="18" charset="0"/>
              </a:rPr>
              <a:t>Content</a:t>
            </a:r>
            <a:endParaRPr lang="en-IN" dirty="0">
              <a:cs typeface="Times New Roman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436812" y="1524000"/>
            <a:ext cx="7315200" cy="47244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What is Green Computing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Objectives of Green Computing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Pathways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Approaches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Recent implementation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Simple tasks we can do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Advantages &amp; disadvantages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Future of Green Computing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/>
          <a:lstStyle/>
          <a:p>
            <a:fld id="{93C525BF-FC75-48CE-9339-4E1930207B97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844" y="2606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2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4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Approaches to Green Computing: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202" y="1584490"/>
            <a:ext cx="8229600" cy="5228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Virtualization 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Computer virtualization is the process of running two or more logical computer systems on one set of physical hardware.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751" y="381000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41" y="2899838"/>
            <a:ext cx="5200286" cy="36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Power Management :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ACPI allows an operating system to directly control the power saving aspects of its underlying hardware.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Prolong battery life for portable and embedded systems.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Reduce cooling requirements.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Reduce noise.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Reduce operating costs for energy and cooling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7613" y="535523"/>
            <a:ext cx="914400" cy="914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4412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Approaches to Green Computing: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86456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Video Card 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fast GPU-largest power consumer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video card – use a shared terminal or desktop sharing software if display required.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motherboard video output – typically low 3D performance and low power.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Reuse an older video card that uses little power, many do not require heat sinks or fans.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212" y="533400"/>
            <a:ext cx="914400" cy="914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4412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Approaches to Green Computing: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766589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 Telecommuting :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Reduction of greenhouse gas emissions related to travel and increased profit margins.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Increased worker satisfaction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555" y="457201"/>
            <a:ext cx="914400" cy="914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22298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Approaches to Green Computing: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37" y="3738945"/>
            <a:ext cx="5848350" cy="28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3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 Approaches to Green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228" y="1925216"/>
            <a:ext cx="8456984" cy="2871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Display: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LCD displays: use a CCF bulb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LED displays: use an array of LEDs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LCD monitors uses 3 times less when active, and 10 times less energy when in sleep mode.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LCDs are up to 66% more energy efficient.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LCDs are also smaller in size and weight.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21" CRT typically uses more than 120W.</a:t>
            </a:r>
            <a:endParaRPr lang="en-IN" sz="2000" dirty="0"/>
          </a:p>
        </p:txBody>
      </p:sp>
      <p:pic>
        <p:nvPicPr>
          <p:cNvPr id="4" name="Picture 3" descr="recyc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828" y="858416"/>
            <a:ext cx="914400" cy="91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8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Approaches to Green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Algorithmic efficiency: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Efficiency of algorithms is used to describe properties of an algorithm relating to how much resources it consumes.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Algorithms are the base of any computing system or electronic device, each and every computer chip has a certain algorithm that allows it to complete its function.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Even though these chips are small, they use a lot of power.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796" y="858416"/>
            <a:ext cx="914400" cy="91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Implementation of Green Computing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981184"/>
            <a:ext cx="6673552" cy="44001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7" name="Picture 6" descr="recyc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796" y="9304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844824"/>
            <a:ext cx="9143538" cy="41148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Zonbu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Computer 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Energy efficient PC.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Consumes just 1/3 of the power of a typical light bulb.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device runs the Linux operating system using a 1.2 GHz processor and 512 MB of RAM.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Fit-PC is designed to fit where a standard PC is too bulky, noisy and power hungry 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Fit-PC draws only 5 Watts, consuming in a day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less power than a traditional PC consumes in 1 hour.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796" y="620688"/>
            <a:ext cx="914400" cy="914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876" y="692696"/>
            <a:ext cx="9143538" cy="623664"/>
          </a:xfrm>
        </p:spPr>
        <p:txBody>
          <a:bodyPr>
            <a:normAutofit/>
          </a:bodyPr>
          <a:lstStyle/>
          <a:p>
            <a:r>
              <a:rPr lang="en-US" dirty="0"/>
              <a:t>Recent Implementation of Green Computing</a:t>
            </a:r>
          </a:p>
        </p:txBody>
      </p:sp>
    </p:spTree>
    <p:extLst>
      <p:ext uri="{BB962C8B-B14F-4D97-AF65-F5344CB8AC3E}">
        <p14:creationId xmlns:p14="http://schemas.microsoft.com/office/powerpoint/2010/main" val="25746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Sun Ray thin Client 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Thin clients like the Sun Ray consume far less electricity than conventional desktops.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 Sun Ray on a desktop consumes 4 to 8 watts of power, because most of the heavy computation is performed by a server.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Suited for cost-sensitive environments such as call centers, education, healthcare, service providers and finance.</a:t>
            </a:r>
          </a:p>
          <a:p>
            <a:endParaRPr lang="en-US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3932" y="657109"/>
            <a:ext cx="8467689" cy="611651"/>
          </a:xfrm>
        </p:spPr>
        <p:txBody>
          <a:bodyPr>
            <a:normAutofit/>
          </a:bodyPr>
          <a:lstStyle/>
          <a:p>
            <a:r>
              <a:rPr lang="en-US" dirty="0"/>
              <a:t>Recent Implementation of Green Computing</a:t>
            </a:r>
          </a:p>
        </p:txBody>
      </p:sp>
      <p:pic>
        <p:nvPicPr>
          <p:cNvPr id="10" name="Picture 9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812" y="5703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948" y="332656"/>
            <a:ext cx="9766920" cy="1143000"/>
          </a:xfrm>
        </p:spPr>
        <p:txBody>
          <a:bodyPr>
            <a:normAutofit/>
          </a:bodyPr>
          <a:lstStyle/>
          <a:p>
            <a:r>
              <a:rPr lang="en-US" dirty="0"/>
              <a:t>Steps by Apple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52" y="3706688"/>
            <a:ext cx="9143538" cy="4114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MacBook keyboards are made from one single piece of aluminum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MacBook pro notebooks have long lasting batteries where as a normal notebook uses three batteries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MacBook will only use one through out its life time.  </a:t>
            </a:r>
          </a:p>
        </p:txBody>
      </p:sp>
      <p:pic>
        <p:nvPicPr>
          <p:cNvPr id="4" name="Picture 3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28" y="786408"/>
            <a:ext cx="914400" cy="91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17" y="170080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612EA9-C1B1-3B46-A22C-4565C1F8A93D}"/>
              </a:ext>
            </a:extLst>
          </p:cNvPr>
          <p:cNvSpPr txBox="1"/>
          <p:nvPr/>
        </p:nvSpPr>
        <p:spPr>
          <a:xfrm>
            <a:off x="2854052" y="69269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cs typeface="Times New Roman" pitchFamily="18" charset="0"/>
              </a:rPr>
              <a:t>What is Green Computing</a:t>
            </a:r>
            <a:r>
              <a:rPr lang="en-IN" sz="2800" b="1" dirty="0">
                <a:cs typeface="Times New Roman" pitchFamily="18" charset="0"/>
              </a:rPr>
              <a:t>?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E9791-88D8-D8ED-F493-AEEF1A0D8421}"/>
              </a:ext>
            </a:extLst>
          </p:cNvPr>
          <p:cNvSpPr txBox="1"/>
          <p:nvPr/>
        </p:nvSpPr>
        <p:spPr>
          <a:xfrm>
            <a:off x="1886316" y="2152953"/>
            <a:ext cx="70637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Green computing, also known as green IT or sustainable IT, is </a:t>
            </a:r>
            <a:r>
              <a:rPr lang="en-IN" sz="2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environmentally responsible and eco-friendly use of computers and other technology resources</a:t>
            </a: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 involves designing, manufacturing, using, and disposing of computing devices in a way that reduces their environmental impact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focuses on </a:t>
            </a:r>
            <a:r>
              <a:rPr lang="en-US" sz="2000" b="1" dirty="0">
                <a:solidFill>
                  <a:srgbClr val="FF0000"/>
                </a:solidFill>
              </a:rPr>
              <a:t>reducing energy consumption</a:t>
            </a:r>
            <a:r>
              <a:rPr lang="en-US" sz="2000" dirty="0"/>
              <a:t>, minimizing electronic waste, and promoting sustainable practices in the tech industry.</a:t>
            </a:r>
            <a:endParaRPr lang="en-IN" sz="2000" dirty="0"/>
          </a:p>
        </p:txBody>
      </p:sp>
      <p:pic>
        <p:nvPicPr>
          <p:cNvPr id="9" name="Picture 8" descr="recycle.jpg">
            <a:extLst>
              <a:ext uri="{FF2B5EF4-FFF2-40B4-BE49-F238E27FC236}">
                <a16:creationId xmlns:a16="http://schemas.microsoft.com/office/drawing/2014/main" id="{80330385-2CD6-710F-633B-D7A5755866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9065" y="527883"/>
            <a:ext cx="914400" cy="914400"/>
          </a:xfrm>
          <a:prstGeom prst="rect">
            <a:avLst/>
          </a:prstGeom>
        </p:spPr>
      </p:pic>
      <p:pic>
        <p:nvPicPr>
          <p:cNvPr id="10" name="Picture 2" descr="green computing cloud png - Clip Art Library">
            <a:extLst>
              <a:ext uri="{FF2B5EF4-FFF2-40B4-BE49-F238E27FC236}">
                <a16:creationId xmlns:a16="http://schemas.microsoft.com/office/drawing/2014/main" id="{EB17ED6A-DAEC-5396-968B-49B01204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23" y="221054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Steps by DELL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675" y="3633192"/>
            <a:ext cx="9143538" cy="22440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Their free world-wide product recycling program allows user to properly dispose their product safely.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Their “Plant a tree for me” project can offset a customers carbon emissions for only three dollars.</a:t>
            </a:r>
          </a:p>
        </p:txBody>
      </p:sp>
      <p:pic>
        <p:nvPicPr>
          <p:cNvPr id="4" name="Picture 3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788" y="990600"/>
            <a:ext cx="914400" cy="91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1509117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Turn your computer and monitor off when you are not using it.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Enable hibernation using the power management settings. Standby does not save as much power.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 Linux (such as Ubuntu), which requires less resources than many other operating systems.</a:t>
            </a:r>
          </a:p>
          <a:p>
            <a:pPr lvl="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836" y="620688"/>
            <a:ext cx="914400" cy="914400"/>
          </a:xfrm>
          <a:prstGeom prst="rect">
            <a:avLst/>
          </a:prstGeom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1979612" y="304800"/>
            <a:ext cx="8229600" cy="1143000"/>
          </a:xfrm>
        </p:spPr>
        <p:txBody>
          <a:bodyPr/>
          <a:lstStyle/>
          <a:p>
            <a:r>
              <a:rPr lang="en-US" dirty="0"/>
              <a:t>Simple Tasks we can do..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3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2266528"/>
            <a:ext cx="9143538" cy="4114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Energy saving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Environmentally Friendly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Cost-effective ( pays over time 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more money per year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give you a tax right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686" y="990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2194520"/>
            <a:ext cx="9143538" cy="4114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 start up cost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 readily available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Still in experimental stages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Sacrifieses performance for battery life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 for 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788" y="990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Future of Green Computing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2266528"/>
            <a:ext cx="9143538" cy="4114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plan towards green IT should include new electronic products and services with optimum efficiency and all possible options towards energy savings.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is enterprise wise companies are laying emphasis on moving towards Eco Friendly Components in Computers, the use of eco-friendly sustainable components will become the norm rather than the exception in future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516" y="9304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1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09600"/>
            <a:ext cx="9143538" cy="1066800"/>
          </a:xfrm>
        </p:spPr>
        <p:txBody>
          <a:bodyPr/>
          <a:lstStyle/>
          <a:p>
            <a:r>
              <a:rPr lang="en-US" dirty="0"/>
              <a:t>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2193032"/>
            <a:ext cx="9143538" cy="296416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Green computing promotes the sustainable use of technology while reducing environmental impact.</a:t>
            </a:r>
          </a:p>
          <a:p>
            <a:pPr algn="just"/>
            <a:r>
              <a:rPr lang="en-US" sz="2000" dirty="0"/>
              <a:t>Energy-efficient practices, sustainable manufacturing, and proper e-waste management are critical components.</a:t>
            </a:r>
          </a:p>
          <a:p>
            <a:pPr algn="just"/>
            <a:r>
              <a:rPr lang="en-US" sz="2000" dirty="0"/>
              <a:t>Virtualization and cloud computing play a significant role in minimizing resource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28" y="9304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377" y="566533"/>
            <a:ext cx="4724400" cy="615553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dirty="0"/>
              <a:t>References</a:t>
            </a:r>
            <a:endParaRPr lang="en-US" sz="5400" b="1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55812" y="2035969"/>
            <a:ext cx="8382000" cy="2786063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4000" dirty="0">
                <a:solidFill>
                  <a:srgbClr val="00B050"/>
                </a:solidFill>
                <a:ea typeface="华文楷体" pitchFamily="2" charset="-122"/>
              </a:rPr>
              <a:t>https://en.wikipedia.org/wiki/Green_computing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4000" dirty="0">
                <a:solidFill>
                  <a:srgbClr val="00B050"/>
                </a:solidFill>
                <a:ea typeface="华文楷体" pitchFamily="2" charset="-122"/>
              </a:rPr>
              <a:t>https://www.ibm.com/think/topics/green-computing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4000" dirty="0">
                <a:solidFill>
                  <a:srgbClr val="00B050"/>
                </a:solidFill>
                <a:ea typeface="华文楷体" pitchFamily="2" charset="-122"/>
              </a:rPr>
              <a:t>https://www.energystar.gov/</a:t>
            </a:r>
          </a:p>
          <a:p>
            <a:pPr marL="457200" indent="-457200">
              <a:buFont typeface="Arial" charset="0"/>
              <a:buChar char="•"/>
            </a:pPr>
            <a:r>
              <a:rPr lang="en-US" sz="4000" dirty="0">
                <a:solidFill>
                  <a:srgbClr val="00B050"/>
                </a:solidFill>
                <a:ea typeface="华文楷体" pitchFamily="2" charset="-122"/>
              </a:rPr>
              <a:t>https://www.grafiati.com/en/literature-selections/green-computing/</a:t>
            </a:r>
          </a:p>
          <a:p>
            <a:pPr marL="457200" indent="-457200">
              <a:buFont typeface="Arial" charset="0"/>
              <a:buChar char="•"/>
            </a:pPr>
            <a:r>
              <a:rPr lang="en-US" sz="4000" dirty="0">
                <a:solidFill>
                  <a:srgbClr val="00B050"/>
                </a:solidFill>
                <a:ea typeface="华文楷体" pitchFamily="2" charset="-122"/>
              </a:rPr>
              <a:t>https://www.researchgate.net/publication/275833692_Green_Computing_and_Sustainable_Environment_-_Introduction_of_E-documents_and_Replacement_of_Printed_Stationeries</a:t>
            </a:r>
          </a:p>
        </p:txBody>
      </p:sp>
    </p:spTree>
    <p:extLst>
      <p:ext uri="{BB962C8B-B14F-4D97-AF65-F5344CB8AC3E}">
        <p14:creationId xmlns:p14="http://schemas.microsoft.com/office/powerpoint/2010/main" val="22204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 How Computing Harm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Cost of Spam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62 trillion spam messages in 2014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0.3 grams of carbon dioxide (CO2) per message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annual spam energy use 33 terawatt hours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tWh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equivalent to the electricity used in 2.4 million homes every year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CO2 dissipated from ‘sleeping’ devices = 1/7th the CO2 emitted by an automobile.</a:t>
            </a:r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852" y="714400"/>
            <a:ext cx="914400" cy="91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9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      How Computing Harm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916" y="1772816"/>
            <a:ext cx="9036498" cy="5256584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Increase in power, cooling and space for data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2007-$4.5 billion of electricity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2011-$7.4 billion of electricity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2011-Double CO2 output ( 62 million metric tons)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By electronic appliances.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Desktop requires 85 watts just to idle(Monitor off)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Left on 24 hrs/day-1,500 pounds of CO2 per year.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tree absorbs between 3 and 15 pounds of CO2 each year.(up to 500 trees)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Hazardous materials inside computers.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5812" y="381000"/>
            <a:ext cx="914400" cy="91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2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56" y="274638"/>
            <a:ext cx="5867400" cy="114300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220486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term “ Green Computing" was probably coined shortly after the              ‘Energy Star’ program began way back in 1992.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of the first results of green computing was the “ Sleep mode” function of computer monitors.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the concept developed, green computing began to encompass thin client solutions, energy cost, accounting, virtualization practices, e-Waste, etc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4" y="4632920"/>
            <a:ext cx="1905000" cy="1676400"/>
          </a:xfrm>
          <a:prstGeom prst="rect">
            <a:avLst/>
          </a:prstGeom>
        </p:spPr>
      </p:pic>
      <p:pic>
        <p:nvPicPr>
          <p:cNvPr id="6" name="Picture 5" descr="recyc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2812" y="692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Objectives of Green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2" y="1600201"/>
            <a:ext cx="8229600" cy="4525963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Climate Change :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First and foremost, conclusive research shows that CO2 and other emissions are causing global climate and environmental damage. 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Preserving the planet is a valid goal because it aims to preserve life. Planets like ours, that supports life, are very rare.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Savings :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Green computing can lead to serious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cost savings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overtime. Reductions in energy costs from servers, cooling, and lighting are generating serious savings for many corporations.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maximize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energy efficiency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during the product’ s lifetime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promote the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recyclability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or biodegradability of defunct products and factory waste.</a:t>
            </a:r>
            <a:r>
              <a:rPr lang="en-US" sz="1400" dirty="0"/>
              <a:t> </a:t>
            </a:r>
          </a:p>
          <a:p>
            <a:pPr lvl="1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1812" y="6356351"/>
            <a:ext cx="2133600" cy="365125"/>
          </a:xfrm>
        </p:spPr>
        <p:txBody>
          <a:bodyPr/>
          <a:lstStyle/>
          <a:p>
            <a:fld id="{93C525BF-FC75-48CE-9339-4E1930207B97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9013" y="6858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4999"/>
            <a:ext cx="9468080" cy="48404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Reliability of Power :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energy demands in the world go up, energy supply is declining or flat.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Energy efficient systems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helps ensure healthy power systems.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Computing : 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Computing Power Consumption has Reached a Critical Point. Data centers have run out of usable power and cooling due to high densities</a:t>
            </a:r>
            <a:r>
              <a:rPr lang="en-US" sz="1600" dirty="0"/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Materials Recycling :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Parts from outdated systems may be salvaged and recycled through certain retail outlets and municipal or private recycling.</a:t>
            </a:r>
          </a:p>
          <a:p>
            <a:pPr lvl="1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Many organizations, including some manufacturers themselves, are willing to take equipment back and recycle the components into new products.</a:t>
            </a:r>
          </a:p>
          <a:p>
            <a:pPr lvl="1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812" y="620688"/>
            <a:ext cx="914400" cy="914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Objectives of Green Computing </a:t>
            </a:r>
          </a:p>
        </p:txBody>
      </p:sp>
    </p:spTree>
    <p:extLst>
      <p:ext uri="{BB962C8B-B14F-4D97-AF65-F5344CB8AC3E}">
        <p14:creationId xmlns:p14="http://schemas.microsoft.com/office/powerpoint/2010/main" val="63830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Pathways To Green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5257800"/>
            <a:ext cx="8229600" cy="1143000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Design, manufacture, use and dispose of electronic components, computers, and other associated subsystems with minimal impact on the environment.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BF-FC75-48CE-9339-4E1930207B97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5" name="Picture 4" descr="re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196" y="908720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916832"/>
            <a:ext cx="5705054" cy="35780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41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1785-073C-453E-B1AF-9E6FBC6828F2}"/>
              </a:ext>
            </a:extLst>
          </p:cNvPr>
          <p:cNvSpPr txBox="1">
            <a:spLocks/>
          </p:cNvSpPr>
          <p:nvPr/>
        </p:nvSpPr>
        <p:spPr>
          <a:xfrm>
            <a:off x="1845940" y="3810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Approaches to Green Computing: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763C-005F-1DA6-F0C3-BEF4BD0371B5}"/>
              </a:ext>
            </a:extLst>
          </p:cNvPr>
          <p:cNvSpPr txBox="1">
            <a:spLocks/>
          </p:cNvSpPr>
          <p:nvPr/>
        </p:nvSpPr>
        <p:spPr>
          <a:xfrm>
            <a:off x="1841202" y="1143000"/>
            <a:ext cx="8229600" cy="522888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Product </a:t>
            </a:r>
            <a:r>
              <a:rPr lang="en-IN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Longetivity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Software &amp; deployment optimization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Power management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Virtualization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Algorithm Efficiency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Display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Power Supply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Display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Storage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Telecommunicating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FCDFE-B865-2B46-3F74-DF155FD4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/>
          <a:lstStyle/>
          <a:p>
            <a:fld id="{93C525BF-FC75-48CE-9339-4E1930207B97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5" name="Picture 4" descr="recycle.jpg">
            <a:extLst>
              <a:ext uri="{FF2B5EF4-FFF2-40B4-BE49-F238E27FC236}">
                <a16:creationId xmlns:a16="http://schemas.microsoft.com/office/drawing/2014/main" id="{9FDBCE3E-4569-F680-5534-BF7CF1752E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751" y="381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1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riped black border presentation (widescreen).potx" id="{96522838-024F-4A04-A543-9EF396F770C0}" vid="{BD969DAD-256A-4182-ABA2-1577ED7D3144}"/>
    </a:ext>
  </a:extLst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154</TotalTime>
  <Words>1440</Words>
  <Application>Microsoft Office PowerPoint</Application>
  <PresentationFormat>Custom</PresentationFormat>
  <Paragraphs>182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华文楷体</vt:lpstr>
      <vt:lpstr>Arial</vt:lpstr>
      <vt:lpstr>Calibri</vt:lpstr>
      <vt:lpstr>Euphemia</vt:lpstr>
      <vt:lpstr>Symbol</vt:lpstr>
      <vt:lpstr>Times New Roman</vt:lpstr>
      <vt:lpstr>Wingdings</vt:lpstr>
      <vt:lpstr>Striped Border 16x9</vt:lpstr>
      <vt:lpstr>PowerPoint Presentation</vt:lpstr>
      <vt:lpstr>PowerPoint Presentation</vt:lpstr>
      <vt:lpstr> How Computing Harm Environment</vt:lpstr>
      <vt:lpstr>      How Computing Harm Environment</vt:lpstr>
      <vt:lpstr>History</vt:lpstr>
      <vt:lpstr>Objectives of Green Computing </vt:lpstr>
      <vt:lpstr>Objectives of Green Computing </vt:lpstr>
      <vt:lpstr>Pathways To Green Computing</vt:lpstr>
      <vt:lpstr>PowerPoint Presentation</vt:lpstr>
      <vt:lpstr>Approaches to Green Computing: </vt:lpstr>
      <vt:lpstr>Approaches to Green Computing: </vt:lpstr>
      <vt:lpstr>Approaches to Green Computing: </vt:lpstr>
      <vt:lpstr>Approaches to Green Computing: </vt:lpstr>
      <vt:lpstr> Approaches to Green Computing</vt:lpstr>
      <vt:lpstr>Approaches to Green Computing</vt:lpstr>
      <vt:lpstr>Recent Implementation of Green Computing</vt:lpstr>
      <vt:lpstr>Recent Implementation of Green Computing</vt:lpstr>
      <vt:lpstr>Recent Implementation of Green Computing</vt:lpstr>
      <vt:lpstr>Steps by Apple</vt:lpstr>
      <vt:lpstr>Steps by DELL</vt:lpstr>
      <vt:lpstr>Simple Tasks we can do..</vt:lpstr>
      <vt:lpstr>Advantages</vt:lpstr>
      <vt:lpstr>Disadvantages:</vt:lpstr>
      <vt:lpstr>  Future of Green Computing :</vt:lpstr>
      <vt:lpstr>  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parita panchani</dc:creator>
  <cp:lastModifiedBy>parita panchani</cp:lastModifiedBy>
  <cp:revision>3</cp:revision>
  <dcterms:created xsi:type="dcterms:W3CDTF">2025-03-02T13:29:58Z</dcterms:created>
  <dcterms:modified xsi:type="dcterms:W3CDTF">2025-03-04T01:11:01Z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