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66" r:id="rId6"/>
    <p:sldId id="259" r:id="rId7"/>
    <p:sldId id="260" r:id="rId8"/>
    <p:sldId id="267" r:id="rId9"/>
    <p:sldId id="269" r:id="rId10"/>
    <p:sldId id="268" r:id="rId11"/>
    <p:sldId id="282" r:id="rId12"/>
    <p:sldId id="270" r:id="rId13"/>
    <p:sldId id="271" r:id="rId14"/>
    <p:sldId id="273" r:id="rId15"/>
    <p:sldId id="272" r:id="rId16"/>
    <p:sldId id="280" r:id="rId17"/>
    <p:sldId id="281" r:id="rId18"/>
    <p:sldId id="274" r:id="rId19"/>
    <p:sldId id="275" r:id="rId20"/>
    <p:sldId id="279" r:id="rId21"/>
    <p:sldId id="277" r:id="rId22"/>
    <p:sldId id="276" r:id="rId23"/>
    <p:sldId id="283" r:id="rId24"/>
    <p:sldId id="26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249FA-E13A-96D6-C837-3769F2B599CF}" v="138" dt="2024-06-11T07:32:44.816"/>
    <p1510:client id="{2EA2E3E7-EC8A-7B44-6133-317119C702C1}" v="1931" dt="2024-06-11T20:45:23.500"/>
    <p1510:client id="{80028C28-4CA5-2C66-FFF3-EBC8DA6A770F}" v="3" dt="2024-06-11T15:25:01.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ez, Jorge" userId="S::jferna73@depaul.edu::072fac88-127f-4d6e-a38d-1f3738814c22" providerId="AD" clId="Web-{2EA2E3E7-EC8A-7B44-6133-317119C702C1}"/>
    <pc:docChg chg="addSld delSld modSld sldOrd">
      <pc:chgData name="Fernandez, Jorge" userId="S::jferna73@depaul.edu::072fac88-127f-4d6e-a38d-1f3738814c22" providerId="AD" clId="Web-{2EA2E3E7-EC8A-7B44-6133-317119C702C1}" dt="2024-06-11T20:45:23.500" v="1828" actId="20577"/>
      <pc:docMkLst>
        <pc:docMk/>
      </pc:docMkLst>
      <pc:sldChg chg="modSp">
        <pc:chgData name="Fernandez, Jorge" userId="S::jferna73@depaul.edu::072fac88-127f-4d6e-a38d-1f3738814c22" providerId="AD" clId="Web-{2EA2E3E7-EC8A-7B44-6133-317119C702C1}" dt="2024-06-11T19:33:08.239" v="1826" actId="20577"/>
        <pc:sldMkLst>
          <pc:docMk/>
          <pc:sldMk cId="1089786306" sldId="270"/>
        </pc:sldMkLst>
        <pc:graphicFrameChg chg="modGraphic">
          <ac:chgData name="Fernandez, Jorge" userId="S::jferna73@depaul.edu::072fac88-127f-4d6e-a38d-1f3738814c22" providerId="AD" clId="Web-{2EA2E3E7-EC8A-7B44-6133-317119C702C1}" dt="2024-06-11T19:33:08.239" v="1826" actId="20577"/>
          <ac:graphicFrameMkLst>
            <pc:docMk/>
            <pc:sldMk cId="1089786306" sldId="270"/>
            <ac:graphicFrameMk id="662" creationId="{1AEE33FA-71CB-FB65-B59D-F794C765683A}"/>
          </ac:graphicFrameMkLst>
        </pc:graphicFrameChg>
      </pc:sldChg>
      <pc:sldChg chg="addSp delSp modSp">
        <pc:chgData name="Fernandez, Jorge" userId="S::jferna73@depaul.edu::072fac88-127f-4d6e-a38d-1f3738814c22" providerId="AD" clId="Web-{2EA2E3E7-EC8A-7B44-6133-317119C702C1}" dt="2024-06-11T16:43:38.818" v="647" actId="1076"/>
        <pc:sldMkLst>
          <pc:docMk/>
          <pc:sldMk cId="2525918385" sldId="274"/>
        </pc:sldMkLst>
        <pc:spChg chg="mod">
          <ac:chgData name="Fernandez, Jorge" userId="S::jferna73@depaul.edu::072fac88-127f-4d6e-a38d-1f3738814c22" providerId="AD" clId="Web-{2EA2E3E7-EC8A-7B44-6133-317119C702C1}" dt="2024-06-11T16:27:47.815" v="573" actId="20577"/>
          <ac:spMkLst>
            <pc:docMk/>
            <pc:sldMk cId="2525918385" sldId="274"/>
            <ac:spMk id="2" creationId="{DB6E2A23-DD16-884E-F599-1946BA0F47A7}"/>
          </ac:spMkLst>
        </pc:spChg>
        <pc:spChg chg="del mod">
          <ac:chgData name="Fernandez, Jorge" userId="S::jferna73@depaul.edu::072fac88-127f-4d6e-a38d-1f3738814c22" providerId="AD" clId="Web-{2EA2E3E7-EC8A-7B44-6133-317119C702C1}" dt="2024-06-11T16:25:17.065" v="507"/>
          <ac:spMkLst>
            <pc:docMk/>
            <pc:sldMk cId="2525918385" sldId="274"/>
            <ac:spMk id="3" creationId="{18D7A8E4-5732-B22A-48B2-B601077415B0}"/>
          </ac:spMkLst>
        </pc:spChg>
        <pc:spChg chg="add del mod">
          <ac:chgData name="Fernandez, Jorge" userId="S::jferna73@depaul.edu::072fac88-127f-4d6e-a38d-1f3738814c22" providerId="AD" clId="Web-{2EA2E3E7-EC8A-7B44-6133-317119C702C1}" dt="2024-06-11T16:29:42.940" v="594"/>
          <ac:spMkLst>
            <pc:docMk/>
            <pc:sldMk cId="2525918385" sldId="274"/>
            <ac:spMk id="5" creationId="{29D3C306-9BCB-7954-E94A-5BBD392E97F7}"/>
          </ac:spMkLst>
        </pc:spChg>
        <pc:spChg chg="add del mod">
          <ac:chgData name="Fernandez, Jorge" userId="S::jferna73@depaul.edu::072fac88-127f-4d6e-a38d-1f3738814c22" providerId="AD" clId="Web-{2EA2E3E7-EC8A-7B44-6133-317119C702C1}" dt="2024-06-11T16:29:49.643" v="596"/>
          <ac:spMkLst>
            <pc:docMk/>
            <pc:sldMk cId="2525918385" sldId="274"/>
            <ac:spMk id="69" creationId="{8561DF98-CB50-BEBF-4EC6-D3AB027E3EA1}"/>
          </ac:spMkLst>
        </pc:spChg>
        <pc:graphicFrameChg chg="add del mod modGraphic">
          <ac:chgData name="Fernandez, Jorge" userId="S::jferna73@depaul.edu::072fac88-127f-4d6e-a38d-1f3738814c22" providerId="AD" clId="Web-{2EA2E3E7-EC8A-7B44-6133-317119C702C1}" dt="2024-06-11T16:31:03.191" v="605"/>
          <ac:graphicFrameMkLst>
            <pc:docMk/>
            <pc:sldMk cId="2525918385" sldId="274"/>
            <ac:graphicFrameMk id="9" creationId="{68B931B7-4783-5739-1F54-9900918FE66B}"/>
          </ac:graphicFrameMkLst>
        </pc:graphicFrameChg>
        <pc:graphicFrameChg chg="add del mod">
          <ac:chgData name="Fernandez, Jorge" userId="S::jferna73@depaul.edu::072fac88-127f-4d6e-a38d-1f3738814c22" providerId="AD" clId="Web-{2EA2E3E7-EC8A-7B44-6133-317119C702C1}" dt="2024-06-11T16:33:14.128" v="617"/>
          <ac:graphicFrameMkLst>
            <pc:docMk/>
            <pc:sldMk cId="2525918385" sldId="274"/>
            <ac:graphicFrameMk id="119" creationId="{DE25C1FA-0057-FC45-ACE1-A05323489017}"/>
          </ac:graphicFrameMkLst>
        </pc:graphicFrameChg>
        <pc:graphicFrameChg chg="add">
          <ac:chgData name="Fernandez, Jorge" userId="S::jferna73@depaul.edu::072fac88-127f-4d6e-a38d-1f3738814c22" providerId="AD" clId="Web-{2EA2E3E7-EC8A-7B44-6133-317119C702C1}" dt="2024-06-11T16:33:18.378" v="618"/>
          <ac:graphicFrameMkLst>
            <pc:docMk/>
            <pc:sldMk cId="2525918385" sldId="274"/>
            <ac:graphicFrameMk id="164" creationId="{DE25C1FA-0057-FC45-ACE1-A05323489017}"/>
          </ac:graphicFrameMkLst>
        </pc:graphicFrameChg>
        <pc:picChg chg="del">
          <ac:chgData name="Fernandez, Jorge" userId="S::jferna73@depaul.edu::072fac88-127f-4d6e-a38d-1f3738814c22" providerId="AD" clId="Web-{2EA2E3E7-EC8A-7B44-6133-317119C702C1}" dt="2024-06-11T16:19:54.204" v="495"/>
          <ac:picMkLst>
            <pc:docMk/>
            <pc:sldMk cId="2525918385" sldId="274"/>
            <ac:picMk id="7" creationId="{B8AD5BD6-8219-0EEE-0181-A526FC0E60F8}"/>
          </ac:picMkLst>
        </pc:picChg>
        <pc:picChg chg="del">
          <ac:chgData name="Fernandez, Jorge" userId="S::jferna73@depaul.edu::072fac88-127f-4d6e-a38d-1f3738814c22" providerId="AD" clId="Web-{2EA2E3E7-EC8A-7B44-6133-317119C702C1}" dt="2024-06-11T16:19:52.454" v="494"/>
          <ac:picMkLst>
            <pc:docMk/>
            <pc:sldMk cId="2525918385" sldId="274"/>
            <ac:picMk id="8" creationId="{2B814BB1-B41B-1B55-67F4-A03747A13790}"/>
          </ac:picMkLst>
        </pc:picChg>
        <pc:picChg chg="add mod">
          <ac:chgData name="Fernandez, Jorge" userId="S::jferna73@depaul.edu::072fac88-127f-4d6e-a38d-1f3738814c22" providerId="AD" clId="Web-{2EA2E3E7-EC8A-7B44-6133-317119C702C1}" dt="2024-06-11T16:33:28.972" v="621" actId="14100"/>
          <ac:picMkLst>
            <pc:docMk/>
            <pc:sldMk cId="2525918385" sldId="274"/>
            <ac:picMk id="155" creationId="{88DC91DB-BEB8-EC77-CAA4-B6143F0EA620}"/>
          </ac:picMkLst>
        </pc:picChg>
        <pc:picChg chg="add mod">
          <ac:chgData name="Fernandez, Jorge" userId="S::jferna73@depaul.edu::072fac88-127f-4d6e-a38d-1f3738814c22" providerId="AD" clId="Web-{2EA2E3E7-EC8A-7B44-6133-317119C702C1}" dt="2024-06-11T16:43:37.396" v="646" actId="1076"/>
          <ac:picMkLst>
            <pc:docMk/>
            <pc:sldMk cId="2525918385" sldId="274"/>
            <ac:picMk id="156" creationId="{4A09D346-ACD9-BFD8-6048-9279D5B53680}"/>
          </ac:picMkLst>
        </pc:picChg>
        <pc:picChg chg="add mod">
          <ac:chgData name="Fernandez, Jorge" userId="S::jferna73@depaul.edu::072fac88-127f-4d6e-a38d-1f3738814c22" providerId="AD" clId="Web-{2EA2E3E7-EC8A-7B44-6133-317119C702C1}" dt="2024-06-11T16:43:38.818" v="647" actId="1076"/>
          <ac:picMkLst>
            <pc:docMk/>
            <pc:sldMk cId="2525918385" sldId="274"/>
            <ac:picMk id="172" creationId="{35BCBB67-7571-C2E4-B566-57030AF3869B}"/>
          </ac:picMkLst>
        </pc:picChg>
      </pc:sldChg>
      <pc:sldChg chg="addSp delSp modSp mod setBg">
        <pc:chgData name="Fernandez, Jorge" userId="S::jferna73@depaul.edu::072fac88-127f-4d6e-a38d-1f3738814c22" providerId="AD" clId="Web-{2EA2E3E7-EC8A-7B44-6133-317119C702C1}" dt="2024-06-11T17:49:42.809" v="1122"/>
        <pc:sldMkLst>
          <pc:docMk/>
          <pc:sldMk cId="2018697844" sldId="275"/>
        </pc:sldMkLst>
        <pc:spChg chg="mod">
          <ac:chgData name="Fernandez, Jorge" userId="S::jferna73@depaul.edu::072fac88-127f-4d6e-a38d-1f3738814c22" providerId="AD" clId="Web-{2EA2E3E7-EC8A-7B44-6133-317119C702C1}" dt="2024-06-11T17:49:42.809" v="1122"/>
          <ac:spMkLst>
            <pc:docMk/>
            <pc:sldMk cId="2018697844" sldId="275"/>
            <ac:spMk id="2" creationId="{17A4D8AE-DF17-FAF3-4B62-52B2CC465A60}"/>
          </ac:spMkLst>
        </pc:spChg>
        <pc:spChg chg="del mod">
          <ac:chgData name="Fernandez, Jorge" userId="S::jferna73@depaul.edu::072fac88-127f-4d6e-a38d-1f3738814c22" providerId="AD" clId="Web-{2EA2E3E7-EC8A-7B44-6133-317119C702C1}" dt="2024-06-11T17:41:32.855" v="1060"/>
          <ac:spMkLst>
            <pc:docMk/>
            <pc:sldMk cId="2018697844" sldId="275"/>
            <ac:spMk id="3" creationId="{5724B99C-177C-1D1C-4C0A-2CE4F64433A3}"/>
          </ac:spMkLst>
        </pc:spChg>
        <pc:spChg chg="add del mod">
          <ac:chgData name="Fernandez, Jorge" userId="S::jferna73@depaul.edu::072fac88-127f-4d6e-a38d-1f3738814c22" providerId="AD" clId="Web-{2EA2E3E7-EC8A-7B44-6133-317119C702C1}" dt="2024-06-11T17:41:39.059" v="1063"/>
          <ac:spMkLst>
            <pc:docMk/>
            <pc:sldMk cId="2018697844" sldId="275"/>
            <ac:spMk id="206" creationId="{7231447D-1736-E8D6-ECAD-C1314ED19268}"/>
          </ac:spMkLst>
        </pc:spChg>
        <pc:spChg chg="add del">
          <ac:chgData name="Fernandez, Jorge" userId="S::jferna73@depaul.edu::072fac88-127f-4d6e-a38d-1f3738814c22" providerId="AD" clId="Web-{2EA2E3E7-EC8A-7B44-6133-317119C702C1}" dt="2024-06-11T17:49:42.809" v="1122"/>
          <ac:spMkLst>
            <pc:docMk/>
            <pc:sldMk cId="2018697844" sldId="275"/>
            <ac:spMk id="508" creationId="{257363FD-7E77-4145-9483-331A807ADF0E}"/>
          </ac:spMkLst>
        </pc:spChg>
        <pc:spChg chg="add">
          <ac:chgData name="Fernandez, Jorge" userId="S::jferna73@depaul.edu::072fac88-127f-4d6e-a38d-1f3738814c22" providerId="AD" clId="Web-{2EA2E3E7-EC8A-7B44-6133-317119C702C1}" dt="2024-06-11T17:49:42.809" v="1122"/>
          <ac:spMkLst>
            <pc:docMk/>
            <pc:sldMk cId="2018697844" sldId="275"/>
            <ac:spMk id="513" creationId="{955A2079-FA98-4876-80F0-72364A7D2EA4}"/>
          </ac:spMkLst>
        </pc:spChg>
        <pc:graphicFrameChg chg="add del mod modGraphic">
          <ac:chgData name="Fernandez, Jorge" userId="S::jferna73@depaul.edu::072fac88-127f-4d6e-a38d-1f3738814c22" providerId="AD" clId="Web-{2EA2E3E7-EC8A-7B44-6133-317119C702C1}" dt="2024-06-11T17:43:55.387" v="1079"/>
          <ac:graphicFrameMkLst>
            <pc:docMk/>
            <pc:sldMk cId="2018697844" sldId="275"/>
            <ac:graphicFrameMk id="6" creationId="{5575A656-AAD2-43D0-5283-A7F3614BD84A}"/>
          </ac:graphicFrameMkLst>
        </pc:graphicFrameChg>
        <pc:graphicFrameChg chg="add del mod">
          <ac:chgData name="Fernandez, Jorge" userId="S::jferna73@depaul.edu::072fac88-127f-4d6e-a38d-1f3738814c22" providerId="AD" clId="Web-{2EA2E3E7-EC8A-7B44-6133-317119C702C1}" dt="2024-06-11T17:44:17.512" v="1089"/>
          <ac:graphicFrameMkLst>
            <pc:docMk/>
            <pc:sldMk cId="2018697844" sldId="275"/>
            <ac:graphicFrameMk id="344" creationId="{76CCDDBE-7AF5-E2E4-2E8D-0044C7876B51}"/>
          </ac:graphicFrameMkLst>
        </pc:graphicFrameChg>
        <pc:graphicFrameChg chg="add del mod modGraphic">
          <ac:chgData name="Fernandez, Jorge" userId="S::jferna73@depaul.edu::072fac88-127f-4d6e-a38d-1f3738814c22" providerId="AD" clId="Web-{2EA2E3E7-EC8A-7B44-6133-317119C702C1}" dt="2024-06-11T17:45:25.825" v="1099"/>
          <ac:graphicFrameMkLst>
            <pc:docMk/>
            <pc:sldMk cId="2018697844" sldId="275"/>
            <ac:graphicFrameMk id="417" creationId="{842DAC7D-3305-6477-F100-565C2274FF5D}"/>
          </ac:graphicFrameMkLst>
        </pc:graphicFrameChg>
        <pc:graphicFrameChg chg="add mod modGraphic">
          <ac:chgData name="Fernandez, Jorge" userId="S::jferna73@depaul.edu::072fac88-127f-4d6e-a38d-1f3738814c22" providerId="AD" clId="Web-{2EA2E3E7-EC8A-7B44-6133-317119C702C1}" dt="2024-06-11T17:49:42.809" v="1122"/>
          <ac:graphicFrameMkLst>
            <pc:docMk/>
            <pc:sldMk cId="2018697844" sldId="275"/>
            <ac:graphicFrameMk id="503" creationId="{4B443E53-0849-D692-923F-8054D8BAEBD4}"/>
          </ac:graphicFrameMkLst>
        </pc:graphicFrameChg>
        <pc:picChg chg="add del mod">
          <ac:chgData name="Fernandez, Jorge" userId="S::jferna73@depaul.edu::072fac88-127f-4d6e-a38d-1f3738814c22" providerId="AD" clId="Web-{2EA2E3E7-EC8A-7B44-6133-317119C702C1}" dt="2024-06-11T17:36:37.667" v="1032"/>
          <ac:picMkLst>
            <pc:docMk/>
            <pc:sldMk cId="2018697844" sldId="275"/>
            <ac:picMk id="4" creationId="{E34FF989-DF1A-6E21-59BB-1664349A1546}"/>
          </ac:picMkLst>
        </pc:picChg>
      </pc:sldChg>
      <pc:sldChg chg="addSp delSp modSp mod setBg">
        <pc:chgData name="Fernandez, Jorge" userId="S::jferna73@depaul.edu::072fac88-127f-4d6e-a38d-1f3738814c22" providerId="AD" clId="Web-{2EA2E3E7-EC8A-7B44-6133-317119C702C1}" dt="2024-06-11T18:59:27.044" v="1554" actId="20577"/>
        <pc:sldMkLst>
          <pc:docMk/>
          <pc:sldMk cId="1767428059" sldId="276"/>
        </pc:sldMkLst>
        <pc:spChg chg="mod">
          <ac:chgData name="Fernandez, Jorge" userId="S::jferna73@depaul.edu::072fac88-127f-4d6e-a38d-1f3738814c22" providerId="AD" clId="Web-{2EA2E3E7-EC8A-7B44-6133-317119C702C1}" dt="2024-06-11T18:58:29.151" v="1542"/>
          <ac:spMkLst>
            <pc:docMk/>
            <pc:sldMk cId="1767428059" sldId="276"/>
            <ac:spMk id="2" creationId="{FD56DEE4-6F5C-C776-2027-82F3BC750BEE}"/>
          </ac:spMkLst>
        </pc:spChg>
        <pc:spChg chg="mod">
          <ac:chgData name="Fernandez, Jorge" userId="S::jferna73@depaul.edu::072fac88-127f-4d6e-a38d-1f3738814c22" providerId="AD" clId="Web-{2EA2E3E7-EC8A-7B44-6133-317119C702C1}" dt="2024-06-11T18:59:27.044" v="1554" actId="20577"/>
          <ac:spMkLst>
            <pc:docMk/>
            <pc:sldMk cId="1767428059" sldId="276"/>
            <ac:spMk id="3" creationId="{94C3283D-4E84-4636-EEF9-7D932F36AA12}"/>
          </ac:spMkLst>
        </pc:spChg>
        <pc:spChg chg="add">
          <ac:chgData name="Fernandez, Jorge" userId="S::jferna73@depaul.edu::072fac88-127f-4d6e-a38d-1f3738814c22" providerId="AD" clId="Web-{2EA2E3E7-EC8A-7B44-6133-317119C702C1}" dt="2024-06-11T18:58:29.151" v="1542"/>
          <ac:spMkLst>
            <pc:docMk/>
            <pc:sldMk cId="1767428059" sldId="276"/>
            <ac:spMk id="11" creationId="{131BAD53-4E89-4F62-BBB7-26359763ED39}"/>
          </ac:spMkLst>
        </pc:spChg>
        <pc:spChg chg="add">
          <ac:chgData name="Fernandez, Jorge" userId="S::jferna73@depaul.edu::072fac88-127f-4d6e-a38d-1f3738814c22" providerId="AD" clId="Web-{2EA2E3E7-EC8A-7B44-6133-317119C702C1}" dt="2024-06-11T18:58:29.151" v="1542"/>
          <ac:spMkLst>
            <pc:docMk/>
            <pc:sldMk cId="1767428059" sldId="276"/>
            <ac:spMk id="13" creationId="{62756DA2-40EB-4C6F-B962-5822FFB54FB6}"/>
          </ac:spMkLst>
        </pc:spChg>
        <pc:picChg chg="del mod">
          <ac:chgData name="Fernandez, Jorge" userId="S::jferna73@depaul.edu::072fac88-127f-4d6e-a38d-1f3738814c22" providerId="AD" clId="Web-{2EA2E3E7-EC8A-7B44-6133-317119C702C1}" dt="2024-06-11T18:22:51.188" v="1474"/>
          <ac:picMkLst>
            <pc:docMk/>
            <pc:sldMk cId="1767428059" sldId="276"/>
            <ac:picMk id="4" creationId="{0FD2F844-5471-6016-7A09-C246C202592F}"/>
          </ac:picMkLst>
        </pc:picChg>
        <pc:picChg chg="add del mod">
          <ac:chgData name="Fernandez, Jorge" userId="S::jferna73@depaul.edu::072fac88-127f-4d6e-a38d-1f3738814c22" providerId="AD" clId="Web-{2EA2E3E7-EC8A-7B44-6133-317119C702C1}" dt="2024-06-11T18:25:45.672" v="1478"/>
          <ac:picMkLst>
            <pc:docMk/>
            <pc:sldMk cId="1767428059" sldId="276"/>
            <ac:picMk id="5" creationId="{19A0ACC2-67A1-4EEC-2792-3966C2606F6E}"/>
          </ac:picMkLst>
        </pc:picChg>
        <pc:picChg chg="add mod">
          <ac:chgData name="Fernandez, Jorge" userId="S::jferna73@depaul.edu::072fac88-127f-4d6e-a38d-1f3738814c22" providerId="AD" clId="Web-{2EA2E3E7-EC8A-7B44-6133-317119C702C1}" dt="2024-06-11T18:58:29.151" v="1542"/>
          <ac:picMkLst>
            <pc:docMk/>
            <pc:sldMk cId="1767428059" sldId="276"/>
            <ac:picMk id="6" creationId="{2B0154F8-94B0-EEE1-E147-86C49EF3FB62}"/>
          </ac:picMkLst>
        </pc:picChg>
      </pc:sldChg>
      <pc:sldChg chg="addSp delSp modSp mod ord setBg">
        <pc:chgData name="Fernandez, Jorge" userId="S::jferna73@depaul.edu::072fac88-127f-4d6e-a38d-1f3738814c22" providerId="AD" clId="Web-{2EA2E3E7-EC8A-7B44-6133-317119C702C1}" dt="2024-06-11T19:06:20.933" v="1740"/>
        <pc:sldMkLst>
          <pc:docMk/>
          <pc:sldMk cId="1134672409" sldId="277"/>
        </pc:sldMkLst>
        <pc:spChg chg="mod">
          <ac:chgData name="Fernandez, Jorge" userId="S::jferna73@depaul.edu::072fac88-127f-4d6e-a38d-1f3738814c22" providerId="AD" clId="Web-{2EA2E3E7-EC8A-7B44-6133-317119C702C1}" dt="2024-06-11T19:06:20.933" v="1740"/>
          <ac:spMkLst>
            <pc:docMk/>
            <pc:sldMk cId="1134672409" sldId="277"/>
            <ac:spMk id="2" creationId="{0F34FB6A-7E2E-721C-BBC9-32B89E4D15C0}"/>
          </ac:spMkLst>
        </pc:spChg>
        <pc:spChg chg="add del mod">
          <ac:chgData name="Fernandez, Jorge" userId="S::jferna73@depaul.edu::072fac88-127f-4d6e-a38d-1f3738814c22" providerId="AD" clId="Web-{2EA2E3E7-EC8A-7B44-6133-317119C702C1}" dt="2024-06-11T18:10:36.858" v="1310"/>
          <ac:spMkLst>
            <pc:docMk/>
            <pc:sldMk cId="1134672409" sldId="277"/>
            <ac:spMk id="4" creationId="{90F6B744-0B4B-86EE-79CB-3729A488CEB7}"/>
          </ac:spMkLst>
        </pc:spChg>
        <pc:spChg chg="add mod ord">
          <ac:chgData name="Fernandez, Jorge" userId="S::jferna73@depaul.edu::072fac88-127f-4d6e-a38d-1f3738814c22" providerId="AD" clId="Web-{2EA2E3E7-EC8A-7B44-6133-317119C702C1}" dt="2024-06-11T19:06:20.933" v="1740"/>
          <ac:spMkLst>
            <pc:docMk/>
            <pc:sldMk cId="1134672409" sldId="277"/>
            <ac:spMk id="5" creationId="{FD663DED-2797-A75A-6426-188EA07EC5E5}"/>
          </ac:spMkLst>
        </pc:spChg>
        <pc:spChg chg="add del">
          <ac:chgData name="Fernandez, Jorge" userId="S::jferna73@depaul.edu::072fac88-127f-4d6e-a38d-1f3738814c22" providerId="AD" clId="Web-{2EA2E3E7-EC8A-7B44-6133-317119C702C1}" dt="2024-06-11T18:59:06.762" v="1544"/>
          <ac:spMkLst>
            <pc:docMk/>
            <pc:sldMk cId="1134672409" sldId="277"/>
            <ac:spMk id="11" creationId="{5EF17487-C386-4F99-B5EB-4FD3DF4236B2}"/>
          </ac:spMkLst>
        </pc:spChg>
        <pc:spChg chg="add del">
          <ac:chgData name="Fernandez, Jorge" userId="S::jferna73@depaul.edu::072fac88-127f-4d6e-a38d-1f3738814c22" providerId="AD" clId="Web-{2EA2E3E7-EC8A-7B44-6133-317119C702C1}" dt="2024-06-11T18:59:06.762" v="1544"/>
          <ac:spMkLst>
            <pc:docMk/>
            <pc:sldMk cId="1134672409" sldId="277"/>
            <ac:spMk id="13" creationId="{A0DE92DF-4769-4DE9-93FD-EE31271850CA}"/>
          </ac:spMkLst>
        </pc:spChg>
        <pc:spChg chg="add del">
          <ac:chgData name="Fernandez, Jorge" userId="S::jferna73@depaul.edu::072fac88-127f-4d6e-a38d-1f3738814c22" providerId="AD" clId="Web-{2EA2E3E7-EC8A-7B44-6133-317119C702C1}" dt="2024-06-11T19:06:20.933" v="1740"/>
          <ac:spMkLst>
            <pc:docMk/>
            <pc:sldMk cId="1134672409" sldId="277"/>
            <ac:spMk id="15" creationId="{A51A0227-072A-4F5F-928C-E2C3E5CCD10C}"/>
          </ac:spMkLst>
        </pc:spChg>
        <pc:spChg chg="add del">
          <ac:chgData name="Fernandez, Jorge" userId="S::jferna73@depaul.edu::072fac88-127f-4d6e-a38d-1f3738814c22" providerId="AD" clId="Web-{2EA2E3E7-EC8A-7B44-6133-317119C702C1}" dt="2024-06-11T19:06:20.933" v="1740"/>
          <ac:spMkLst>
            <pc:docMk/>
            <pc:sldMk cId="1134672409" sldId="277"/>
            <ac:spMk id="16" creationId="{35D99776-4B38-47DF-A302-11AD9AF87ACA}"/>
          </ac:spMkLst>
        </pc:spChg>
        <pc:spChg chg="add del">
          <ac:chgData name="Fernandez, Jorge" userId="S::jferna73@depaul.edu::072fac88-127f-4d6e-a38d-1f3738814c22" providerId="AD" clId="Web-{2EA2E3E7-EC8A-7B44-6133-317119C702C1}" dt="2024-06-11T19:06:10.449" v="1737"/>
          <ac:spMkLst>
            <pc:docMk/>
            <pc:sldMk cId="1134672409" sldId="277"/>
            <ac:spMk id="18" creationId="{95B1FC96-0749-41C9-BAED-E089E77149FA}"/>
          </ac:spMkLst>
        </pc:spChg>
        <pc:spChg chg="add del">
          <ac:chgData name="Fernandez, Jorge" userId="S::jferna73@depaul.edu::072fac88-127f-4d6e-a38d-1f3738814c22" providerId="AD" clId="Web-{2EA2E3E7-EC8A-7B44-6133-317119C702C1}" dt="2024-06-11T19:06:10.449" v="1737"/>
          <ac:spMkLst>
            <pc:docMk/>
            <pc:sldMk cId="1134672409" sldId="277"/>
            <ac:spMk id="19" creationId="{63C1A86C-B1A8-4AEC-B001-595C91716E77}"/>
          </ac:spMkLst>
        </pc:spChg>
        <pc:spChg chg="add del">
          <ac:chgData name="Fernandez, Jorge" userId="S::jferna73@depaul.edu::072fac88-127f-4d6e-a38d-1f3738814c22" providerId="AD" clId="Web-{2EA2E3E7-EC8A-7B44-6133-317119C702C1}" dt="2024-06-11T19:05:52.589" v="1735"/>
          <ac:spMkLst>
            <pc:docMk/>
            <pc:sldMk cId="1134672409" sldId="277"/>
            <ac:spMk id="21" creationId="{A51A0227-072A-4F5F-928C-E2C3E5CCD10C}"/>
          </ac:spMkLst>
        </pc:spChg>
        <pc:spChg chg="add del">
          <ac:chgData name="Fernandez, Jorge" userId="S::jferna73@depaul.edu::072fac88-127f-4d6e-a38d-1f3738814c22" providerId="AD" clId="Web-{2EA2E3E7-EC8A-7B44-6133-317119C702C1}" dt="2024-06-11T19:06:20.918" v="1739"/>
          <ac:spMkLst>
            <pc:docMk/>
            <pc:sldMk cId="1134672409" sldId="277"/>
            <ac:spMk id="22" creationId="{69D47016-023F-44BD-981C-50E7A10A6609}"/>
          </ac:spMkLst>
        </pc:spChg>
        <pc:spChg chg="add del">
          <ac:chgData name="Fernandez, Jorge" userId="S::jferna73@depaul.edu::072fac88-127f-4d6e-a38d-1f3738814c22" providerId="AD" clId="Web-{2EA2E3E7-EC8A-7B44-6133-317119C702C1}" dt="2024-06-11T19:05:52.589" v="1735"/>
          <ac:spMkLst>
            <pc:docMk/>
            <pc:sldMk cId="1134672409" sldId="277"/>
            <ac:spMk id="23" creationId="{35D99776-4B38-47DF-A302-11AD9AF87ACA}"/>
          </ac:spMkLst>
        </pc:spChg>
        <pc:spChg chg="add del">
          <ac:chgData name="Fernandez, Jorge" userId="S::jferna73@depaul.edu::072fac88-127f-4d6e-a38d-1f3738814c22" providerId="AD" clId="Web-{2EA2E3E7-EC8A-7B44-6133-317119C702C1}" dt="2024-06-11T19:06:20.918" v="1739"/>
          <ac:spMkLst>
            <pc:docMk/>
            <pc:sldMk cId="1134672409" sldId="277"/>
            <ac:spMk id="24" creationId="{6D8B37B0-0682-433E-BC8D-498C04ABD9A7}"/>
          </ac:spMkLst>
        </pc:spChg>
        <pc:spChg chg="add">
          <ac:chgData name="Fernandez, Jorge" userId="S::jferna73@depaul.edu::072fac88-127f-4d6e-a38d-1f3738814c22" providerId="AD" clId="Web-{2EA2E3E7-EC8A-7B44-6133-317119C702C1}" dt="2024-06-11T19:06:20.933" v="1740"/>
          <ac:spMkLst>
            <pc:docMk/>
            <pc:sldMk cId="1134672409" sldId="277"/>
            <ac:spMk id="25" creationId="{2C1BBA94-3F40-40AA-8BB9-E69E25E537C1}"/>
          </ac:spMkLst>
        </pc:spChg>
        <pc:spChg chg="add">
          <ac:chgData name="Fernandez, Jorge" userId="S::jferna73@depaul.edu::072fac88-127f-4d6e-a38d-1f3738814c22" providerId="AD" clId="Web-{2EA2E3E7-EC8A-7B44-6133-317119C702C1}" dt="2024-06-11T19:06:20.933" v="1740"/>
          <ac:spMkLst>
            <pc:docMk/>
            <pc:sldMk cId="1134672409" sldId="277"/>
            <ac:spMk id="26" creationId="{1022CA72-2A63-428F-B586-37BA5AB6D265}"/>
          </ac:spMkLst>
        </pc:spChg>
        <pc:spChg chg="add">
          <ac:chgData name="Fernandez, Jorge" userId="S::jferna73@depaul.edu::072fac88-127f-4d6e-a38d-1f3738814c22" providerId="AD" clId="Web-{2EA2E3E7-EC8A-7B44-6133-317119C702C1}" dt="2024-06-11T19:06:20.933" v="1740"/>
          <ac:spMkLst>
            <pc:docMk/>
            <pc:sldMk cId="1134672409" sldId="277"/>
            <ac:spMk id="27" creationId="{FE43805F-24A6-46A4-B19B-54F28347355C}"/>
          </ac:spMkLst>
        </pc:spChg>
        <pc:spChg chg="add">
          <ac:chgData name="Fernandez, Jorge" userId="S::jferna73@depaul.edu::072fac88-127f-4d6e-a38d-1f3738814c22" providerId="AD" clId="Web-{2EA2E3E7-EC8A-7B44-6133-317119C702C1}" dt="2024-06-11T19:06:20.933" v="1740"/>
          <ac:spMkLst>
            <pc:docMk/>
            <pc:sldMk cId="1134672409" sldId="277"/>
            <ac:spMk id="28" creationId="{95C8260E-968F-44E8-A823-ABB431311926}"/>
          </ac:spMkLst>
        </pc:spChg>
        <pc:picChg chg="mod ord">
          <ac:chgData name="Fernandez, Jorge" userId="S::jferna73@depaul.edu::072fac88-127f-4d6e-a38d-1f3738814c22" providerId="AD" clId="Web-{2EA2E3E7-EC8A-7B44-6133-317119C702C1}" dt="2024-06-11T19:06:20.933" v="1740"/>
          <ac:picMkLst>
            <pc:docMk/>
            <pc:sldMk cId="1134672409" sldId="277"/>
            <ac:picMk id="3" creationId="{A154870C-55A5-6AF3-10CF-1CE160BE0F76}"/>
          </ac:picMkLst>
        </pc:picChg>
        <pc:picChg chg="mod ord">
          <ac:chgData name="Fernandez, Jorge" userId="S::jferna73@depaul.edu::072fac88-127f-4d6e-a38d-1f3738814c22" providerId="AD" clId="Web-{2EA2E3E7-EC8A-7B44-6133-317119C702C1}" dt="2024-06-11T19:06:20.933" v="1740"/>
          <ac:picMkLst>
            <pc:docMk/>
            <pc:sldMk cId="1134672409" sldId="277"/>
            <ac:picMk id="6" creationId="{94B5D157-78FB-1E9F-E571-90AECE9D5FBC}"/>
          </ac:picMkLst>
        </pc:picChg>
      </pc:sldChg>
      <pc:sldChg chg="addSp modSp ord">
        <pc:chgData name="Fernandez, Jorge" userId="S::jferna73@depaul.edu::072fac88-127f-4d6e-a38d-1f3738814c22" providerId="AD" clId="Web-{2EA2E3E7-EC8A-7B44-6133-317119C702C1}" dt="2024-06-11T18:09:17.139" v="1302" actId="20577"/>
        <pc:sldMkLst>
          <pc:docMk/>
          <pc:sldMk cId="4254068690" sldId="279"/>
        </pc:sldMkLst>
        <pc:spChg chg="add mod">
          <ac:chgData name="Fernandez, Jorge" userId="S::jferna73@depaul.edu::072fac88-127f-4d6e-a38d-1f3738814c22" providerId="AD" clId="Web-{2EA2E3E7-EC8A-7B44-6133-317119C702C1}" dt="2024-06-11T18:09:17.139" v="1302" actId="20577"/>
          <ac:spMkLst>
            <pc:docMk/>
            <pc:sldMk cId="4254068690" sldId="279"/>
            <ac:spMk id="3" creationId="{B78DDEBD-101F-217F-A33B-9960CDC7800C}"/>
          </ac:spMkLst>
        </pc:spChg>
        <pc:picChg chg="mod">
          <ac:chgData name="Fernandez, Jorge" userId="S::jferna73@depaul.edu::072fac88-127f-4d6e-a38d-1f3738814c22" providerId="AD" clId="Web-{2EA2E3E7-EC8A-7B44-6133-317119C702C1}" dt="2024-06-11T18:08:43.671" v="1267" actId="1076"/>
          <ac:picMkLst>
            <pc:docMk/>
            <pc:sldMk cId="4254068690" sldId="279"/>
            <ac:picMk id="8" creationId="{1639259D-A158-6615-A467-CC5A3985ED29}"/>
          </ac:picMkLst>
        </pc:picChg>
      </pc:sldChg>
      <pc:sldChg chg="addSp delSp modSp new mod setBg">
        <pc:chgData name="Fernandez, Jorge" userId="S::jferna73@depaul.edu::072fac88-127f-4d6e-a38d-1f3738814c22" providerId="AD" clId="Web-{2EA2E3E7-EC8A-7B44-6133-317119C702C1}" dt="2024-06-11T15:54:21.528" v="321" actId="1076"/>
        <pc:sldMkLst>
          <pc:docMk/>
          <pc:sldMk cId="3884277859" sldId="280"/>
        </pc:sldMkLst>
        <pc:spChg chg="mod">
          <ac:chgData name="Fernandez, Jorge" userId="S::jferna73@depaul.edu::072fac88-127f-4d6e-a38d-1f3738814c22" providerId="AD" clId="Web-{2EA2E3E7-EC8A-7B44-6133-317119C702C1}" dt="2024-06-11T15:45:14.871" v="245"/>
          <ac:spMkLst>
            <pc:docMk/>
            <pc:sldMk cId="3884277859" sldId="280"/>
            <ac:spMk id="2" creationId="{B8529676-5F84-A5F8-85B8-2687E27A9883}"/>
          </ac:spMkLst>
        </pc:spChg>
        <pc:spChg chg="del">
          <ac:chgData name="Fernandez, Jorge" userId="S::jferna73@depaul.edu::072fac88-127f-4d6e-a38d-1f3738814c22" providerId="AD" clId="Web-{2EA2E3E7-EC8A-7B44-6133-317119C702C1}" dt="2024-06-11T15:14:42.553" v="9"/>
          <ac:spMkLst>
            <pc:docMk/>
            <pc:sldMk cId="3884277859" sldId="280"/>
            <ac:spMk id="3" creationId="{E84762B7-BEEC-0D36-04C4-56344591AA02}"/>
          </ac:spMkLst>
        </pc:spChg>
        <pc:spChg chg="add del mod">
          <ac:chgData name="Fernandez, Jorge" userId="S::jferna73@depaul.edu::072fac88-127f-4d6e-a38d-1f3738814c22" providerId="AD" clId="Web-{2EA2E3E7-EC8A-7B44-6133-317119C702C1}" dt="2024-06-11T15:43:31.980" v="238"/>
          <ac:spMkLst>
            <pc:docMk/>
            <pc:sldMk cId="3884277859" sldId="280"/>
            <ac:spMk id="4" creationId="{684E2FDD-D5A6-805D-7758-A01E35F77B1B}"/>
          </ac:spMkLst>
        </pc:spChg>
        <pc:spChg chg="add del mod">
          <ac:chgData name="Fernandez, Jorge" userId="S::jferna73@depaul.edu::072fac88-127f-4d6e-a38d-1f3738814c22" providerId="AD" clId="Web-{2EA2E3E7-EC8A-7B44-6133-317119C702C1}" dt="2024-06-11T15:43:26.745" v="235"/>
          <ac:spMkLst>
            <pc:docMk/>
            <pc:sldMk cId="3884277859" sldId="280"/>
            <ac:spMk id="5" creationId="{39E8DC94-D49A-47EE-CD50-1482FC05CE09}"/>
          </ac:spMkLst>
        </pc:spChg>
        <pc:spChg chg="add del">
          <ac:chgData name="Fernandez, Jorge" userId="S::jferna73@depaul.edu::072fac88-127f-4d6e-a38d-1f3738814c22" providerId="AD" clId="Web-{2EA2E3E7-EC8A-7B44-6133-317119C702C1}" dt="2024-06-11T15:45:14.871" v="245"/>
          <ac:spMkLst>
            <pc:docMk/>
            <pc:sldMk cId="3884277859" sldId="280"/>
            <ac:spMk id="11" creationId="{D2B783EE-0239-4717-BBEA-8C9EAC61C824}"/>
          </ac:spMkLst>
        </pc:spChg>
        <pc:spChg chg="add del">
          <ac:chgData name="Fernandez, Jorge" userId="S::jferna73@depaul.edu::072fac88-127f-4d6e-a38d-1f3738814c22" providerId="AD" clId="Web-{2EA2E3E7-EC8A-7B44-6133-317119C702C1}" dt="2024-06-11T15:45:14.871" v="245"/>
          <ac:spMkLst>
            <pc:docMk/>
            <pc:sldMk cId="3884277859" sldId="280"/>
            <ac:spMk id="12" creationId="{A7B99495-F43F-4D80-A44F-2CB4764EB90B}"/>
          </ac:spMkLst>
        </pc:spChg>
        <pc:spChg chg="add del">
          <ac:chgData name="Fernandez, Jorge" userId="S::jferna73@depaul.edu::072fac88-127f-4d6e-a38d-1f3738814c22" providerId="AD" clId="Web-{2EA2E3E7-EC8A-7B44-6133-317119C702C1}" dt="2024-06-11T15:44:11.949" v="241"/>
          <ac:spMkLst>
            <pc:docMk/>
            <pc:sldMk cId="3884277859" sldId="280"/>
            <ac:spMk id="14" creationId="{5EF17487-C386-4F99-B5EB-4FD3DF4236B2}"/>
          </ac:spMkLst>
        </pc:spChg>
        <pc:spChg chg="add del">
          <ac:chgData name="Fernandez, Jorge" userId="S::jferna73@depaul.edu::072fac88-127f-4d6e-a38d-1f3738814c22" providerId="AD" clId="Web-{2EA2E3E7-EC8A-7B44-6133-317119C702C1}" dt="2024-06-11T15:44:11.949" v="241"/>
          <ac:spMkLst>
            <pc:docMk/>
            <pc:sldMk cId="3884277859" sldId="280"/>
            <ac:spMk id="16" creationId="{A0DE92DF-4769-4DE9-93FD-EE31271850CA}"/>
          </ac:spMkLst>
        </pc:spChg>
        <pc:spChg chg="add del">
          <ac:chgData name="Fernandez, Jorge" userId="S::jferna73@depaul.edu::072fac88-127f-4d6e-a38d-1f3738814c22" providerId="AD" clId="Web-{2EA2E3E7-EC8A-7B44-6133-317119C702C1}" dt="2024-06-11T15:45:14.871" v="245"/>
          <ac:spMkLst>
            <pc:docMk/>
            <pc:sldMk cId="3884277859" sldId="280"/>
            <ac:spMk id="18" creationId="{70BEB1E7-2F88-40BC-B73D-42E5B6F80BFC}"/>
          </ac:spMkLst>
        </pc:spChg>
        <pc:graphicFrameChg chg="add del mod modGraphic">
          <ac:chgData name="Fernandez, Jorge" userId="S::jferna73@depaul.edu::072fac88-127f-4d6e-a38d-1f3738814c22" providerId="AD" clId="Web-{2EA2E3E7-EC8A-7B44-6133-317119C702C1}" dt="2024-06-11T15:45:39.152" v="250"/>
          <ac:graphicFrameMkLst>
            <pc:docMk/>
            <pc:sldMk cId="3884277859" sldId="280"/>
            <ac:graphicFrameMk id="9" creationId="{DBE079F5-D756-F18D-3251-40FF484B8864}"/>
          </ac:graphicFrameMkLst>
        </pc:graphicFrameChg>
        <pc:graphicFrameChg chg="add mod modGraphic">
          <ac:chgData name="Fernandez, Jorge" userId="S::jferna73@depaul.edu::072fac88-127f-4d6e-a38d-1f3738814c22" providerId="AD" clId="Web-{2EA2E3E7-EC8A-7B44-6133-317119C702C1}" dt="2024-06-11T15:45:56.980" v="255" actId="1076"/>
          <ac:graphicFrameMkLst>
            <pc:docMk/>
            <pc:sldMk cId="3884277859" sldId="280"/>
            <ac:graphicFrameMk id="544" creationId="{A729E32F-0459-B0CE-8751-2010E3683689}"/>
          </ac:graphicFrameMkLst>
        </pc:graphicFrameChg>
        <pc:picChg chg="add mod ord">
          <ac:chgData name="Fernandez, Jorge" userId="S::jferna73@depaul.edu::072fac88-127f-4d6e-a38d-1f3738814c22" providerId="AD" clId="Web-{2EA2E3E7-EC8A-7B44-6133-317119C702C1}" dt="2024-06-11T15:54:18.638" v="320" actId="1076"/>
          <ac:picMkLst>
            <pc:docMk/>
            <pc:sldMk cId="3884277859" sldId="280"/>
            <ac:picMk id="6" creationId="{01C734AE-9030-56BF-EF6F-BADC642B6C6D}"/>
          </ac:picMkLst>
        </pc:picChg>
        <pc:picChg chg="add mod">
          <ac:chgData name="Fernandez, Jorge" userId="S::jferna73@depaul.edu::072fac88-127f-4d6e-a38d-1f3738814c22" providerId="AD" clId="Web-{2EA2E3E7-EC8A-7B44-6133-317119C702C1}" dt="2024-06-11T15:54:21.528" v="321" actId="1076"/>
          <ac:picMkLst>
            <pc:docMk/>
            <pc:sldMk cId="3884277859" sldId="280"/>
            <ac:picMk id="7" creationId="{E122804E-CD47-C68B-A0B1-27E1D9F6C3DF}"/>
          </ac:picMkLst>
        </pc:picChg>
      </pc:sldChg>
      <pc:sldChg chg="addSp delSp modSp new">
        <pc:chgData name="Fernandez, Jorge" userId="S::jferna73@depaul.edu::072fac88-127f-4d6e-a38d-1f3738814c22" providerId="AD" clId="Web-{2EA2E3E7-EC8A-7B44-6133-317119C702C1}" dt="2024-06-11T16:52:40.256" v="687" actId="20577"/>
        <pc:sldMkLst>
          <pc:docMk/>
          <pc:sldMk cId="3803142446" sldId="281"/>
        </pc:sldMkLst>
        <pc:spChg chg="mod">
          <ac:chgData name="Fernandez, Jorge" userId="S::jferna73@depaul.edu::072fac88-127f-4d6e-a38d-1f3738814c22" providerId="AD" clId="Web-{2EA2E3E7-EC8A-7B44-6133-317119C702C1}" dt="2024-06-11T16:52:40.256" v="687" actId="20577"/>
          <ac:spMkLst>
            <pc:docMk/>
            <pc:sldMk cId="3803142446" sldId="281"/>
            <ac:spMk id="2" creationId="{94D7097D-6CFD-7F11-5CA1-80515F07D185}"/>
          </ac:spMkLst>
        </pc:spChg>
        <pc:spChg chg="del mod">
          <ac:chgData name="Fernandez, Jorge" userId="S::jferna73@depaul.edu::072fac88-127f-4d6e-a38d-1f3738814c22" providerId="AD" clId="Web-{2EA2E3E7-EC8A-7B44-6133-317119C702C1}" dt="2024-06-11T15:55:55.044" v="323"/>
          <ac:spMkLst>
            <pc:docMk/>
            <pc:sldMk cId="3803142446" sldId="281"/>
            <ac:spMk id="3" creationId="{19ED9AE8-C1D3-A47C-4FD3-38195385E98F}"/>
          </ac:spMkLst>
        </pc:spChg>
        <pc:spChg chg="add del mod">
          <ac:chgData name="Fernandez, Jorge" userId="S::jferna73@depaul.edu::072fac88-127f-4d6e-a38d-1f3738814c22" providerId="AD" clId="Web-{2EA2E3E7-EC8A-7B44-6133-317119C702C1}" dt="2024-06-11T16:02:29.920" v="370"/>
          <ac:spMkLst>
            <pc:docMk/>
            <pc:sldMk cId="3803142446" sldId="281"/>
            <ac:spMk id="4" creationId="{149009DA-A905-AFE6-0870-1E7F33E49370}"/>
          </ac:spMkLst>
        </pc:spChg>
        <pc:spChg chg="add del mod">
          <ac:chgData name="Fernandez, Jorge" userId="S::jferna73@depaul.edu::072fac88-127f-4d6e-a38d-1f3738814c22" providerId="AD" clId="Web-{2EA2E3E7-EC8A-7B44-6133-317119C702C1}" dt="2024-06-11T15:55:56.950" v="324"/>
          <ac:spMkLst>
            <pc:docMk/>
            <pc:sldMk cId="3803142446" sldId="281"/>
            <ac:spMk id="6" creationId="{EEC2CD21-D074-7994-1449-B0E452706894}"/>
          </ac:spMkLst>
        </pc:spChg>
        <pc:spChg chg="add del mod">
          <ac:chgData name="Fernandez, Jorge" userId="S::jferna73@depaul.edu::072fac88-127f-4d6e-a38d-1f3738814c22" providerId="AD" clId="Web-{2EA2E3E7-EC8A-7B44-6133-317119C702C1}" dt="2024-06-11T16:07:33.687" v="423"/>
          <ac:spMkLst>
            <pc:docMk/>
            <pc:sldMk cId="3803142446" sldId="281"/>
            <ac:spMk id="7" creationId="{722EEE8E-F80F-2E12-5751-84C0C08B60E8}"/>
          </ac:spMkLst>
        </pc:spChg>
        <pc:graphicFrameChg chg="add del mod modGraphic">
          <ac:chgData name="Fernandez, Jorge" userId="S::jferna73@depaul.edu::072fac88-127f-4d6e-a38d-1f3738814c22" providerId="AD" clId="Web-{2EA2E3E7-EC8A-7B44-6133-317119C702C1}" dt="2024-06-11T16:02:53.030" v="377"/>
          <ac:graphicFrameMkLst>
            <pc:docMk/>
            <pc:sldMk cId="3803142446" sldId="281"/>
            <ac:graphicFrameMk id="9" creationId="{BFA13D4F-DE36-E9BD-7614-F34F7C479B17}"/>
          </ac:graphicFrameMkLst>
        </pc:graphicFrameChg>
        <pc:graphicFrameChg chg="add del mod">
          <ac:chgData name="Fernandez, Jorge" userId="S::jferna73@depaul.edu::072fac88-127f-4d6e-a38d-1f3738814c22" providerId="AD" clId="Web-{2EA2E3E7-EC8A-7B44-6133-317119C702C1}" dt="2024-06-11T16:05:29.468" v="401"/>
          <ac:graphicFrameMkLst>
            <pc:docMk/>
            <pc:sldMk cId="3803142446" sldId="281"/>
            <ac:graphicFrameMk id="169" creationId="{71F6B8BF-1499-5B4E-243F-3EF6271B2BD9}"/>
          </ac:graphicFrameMkLst>
        </pc:graphicFrameChg>
        <pc:graphicFrameChg chg="add del mod modGraphic">
          <ac:chgData name="Fernandez, Jorge" userId="S::jferna73@depaul.edu::072fac88-127f-4d6e-a38d-1f3738814c22" providerId="AD" clId="Web-{2EA2E3E7-EC8A-7B44-6133-317119C702C1}" dt="2024-06-11T16:05:50.655" v="406"/>
          <ac:graphicFrameMkLst>
            <pc:docMk/>
            <pc:sldMk cId="3803142446" sldId="281"/>
            <ac:graphicFrameMk id="195" creationId="{7B6BD727-78FF-0A3F-86FD-72990EF604F0}"/>
          </ac:graphicFrameMkLst>
        </pc:graphicFrameChg>
        <pc:graphicFrameChg chg="add mod modGraphic">
          <ac:chgData name="Fernandez, Jorge" userId="S::jferna73@depaul.edu::072fac88-127f-4d6e-a38d-1f3738814c22" providerId="AD" clId="Web-{2EA2E3E7-EC8A-7B44-6133-317119C702C1}" dt="2024-06-11T16:15:59.501" v="490" actId="20577"/>
          <ac:graphicFrameMkLst>
            <pc:docMk/>
            <pc:sldMk cId="3803142446" sldId="281"/>
            <ac:graphicFrameMk id="270" creationId="{17FE7B5A-D66D-2B3D-0BBA-4D44DA4E2245}"/>
          </ac:graphicFrameMkLst>
        </pc:graphicFrameChg>
        <pc:graphicFrameChg chg="add del mod modGraphic">
          <ac:chgData name="Fernandez, Jorge" userId="S::jferna73@depaul.edu::072fac88-127f-4d6e-a38d-1f3738814c22" providerId="AD" clId="Web-{2EA2E3E7-EC8A-7B44-6133-317119C702C1}" dt="2024-06-11T16:07:31.093" v="422"/>
          <ac:graphicFrameMkLst>
            <pc:docMk/>
            <pc:sldMk cId="3803142446" sldId="281"/>
            <ac:graphicFrameMk id="286" creationId="{7B6BD727-78FF-0A3F-86FD-72990EF604F0}"/>
          </ac:graphicFrameMkLst>
        </pc:graphicFrameChg>
        <pc:graphicFrameChg chg="add mod modGraphic">
          <ac:chgData name="Fernandez, Jorge" userId="S::jferna73@depaul.edu::072fac88-127f-4d6e-a38d-1f3738814c22" providerId="AD" clId="Web-{2EA2E3E7-EC8A-7B44-6133-317119C702C1}" dt="2024-06-11T16:10:28.468" v="445" actId="20577"/>
          <ac:graphicFrameMkLst>
            <pc:docMk/>
            <pc:sldMk cId="3803142446" sldId="281"/>
            <ac:graphicFrameMk id="341" creationId="{A3EF3961-5AAE-7640-ADBF-0752E2F7625A}"/>
          </ac:graphicFrameMkLst>
        </pc:graphicFrameChg>
      </pc:sldChg>
      <pc:sldChg chg="addSp delSp modSp add ord replId">
        <pc:chgData name="Fernandez, Jorge" userId="S::jferna73@depaul.edu::072fac88-127f-4d6e-a38d-1f3738814c22" providerId="AD" clId="Web-{2EA2E3E7-EC8A-7B44-6133-317119C702C1}" dt="2024-06-11T18:00:14.779" v="1266"/>
        <pc:sldMkLst>
          <pc:docMk/>
          <pc:sldMk cId="3005809099" sldId="282"/>
        </pc:sldMkLst>
        <pc:spChg chg="mod ord">
          <ac:chgData name="Fernandez, Jorge" userId="S::jferna73@depaul.edu::072fac88-127f-4d6e-a38d-1f3738814c22" providerId="AD" clId="Web-{2EA2E3E7-EC8A-7B44-6133-317119C702C1}" dt="2024-06-11T16:51:29.709" v="685"/>
          <ac:spMkLst>
            <pc:docMk/>
            <pc:sldMk cId="3005809099" sldId="282"/>
            <ac:spMk id="2" creationId="{25E3666F-8E49-E2DA-5003-1F840360459D}"/>
          </ac:spMkLst>
        </pc:spChg>
        <pc:spChg chg="add del">
          <ac:chgData name="Fernandez, Jorge" userId="S::jferna73@depaul.edu::072fac88-127f-4d6e-a38d-1f3738814c22" providerId="AD" clId="Web-{2EA2E3E7-EC8A-7B44-6133-317119C702C1}" dt="2024-06-11T16:51:10.850" v="684"/>
          <ac:spMkLst>
            <pc:docMk/>
            <pc:sldMk cId="3005809099" sldId="282"/>
            <ac:spMk id="9" creationId="{E91DC736-0EF8-4F87-9146-EBF1D2EE4D3D}"/>
          </ac:spMkLst>
        </pc:spChg>
        <pc:spChg chg="add del">
          <ac:chgData name="Fernandez, Jorge" userId="S::jferna73@depaul.edu::072fac88-127f-4d6e-a38d-1f3738814c22" providerId="AD" clId="Web-{2EA2E3E7-EC8A-7B44-6133-317119C702C1}" dt="2024-06-11T16:51:10.850" v="684"/>
          <ac:spMkLst>
            <pc:docMk/>
            <pc:sldMk cId="3005809099" sldId="282"/>
            <ac:spMk id="11" creationId="{097CD68E-23E3-4007-8847-CD0944C4F7BE}"/>
          </ac:spMkLst>
        </pc:spChg>
        <pc:spChg chg="add del">
          <ac:chgData name="Fernandez, Jorge" userId="S::jferna73@depaul.edu::072fac88-127f-4d6e-a38d-1f3738814c22" providerId="AD" clId="Web-{2EA2E3E7-EC8A-7B44-6133-317119C702C1}" dt="2024-06-11T16:51:10.850" v="684"/>
          <ac:spMkLst>
            <pc:docMk/>
            <pc:sldMk cId="3005809099" sldId="282"/>
            <ac:spMk id="13" creationId="{AF2F604E-43BE-4DC3-B983-E071523364F8}"/>
          </ac:spMkLst>
        </pc:spChg>
        <pc:spChg chg="add del">
          <ac:chgData name="Fernandez, Jorge" userId="S::jferna73@depaul.edu::072fac88-127f-4d6e-a38d-1f3738814c22" providerId="AD" clId="Web-{2EA2E3E7-EC8A-7B44-6133-317119C702C1}" dt="2024-06-11T16:51:10.850" v="684"/>
          <ac:spMkLst>
            <pc:docMk/>
            <pc:sldMk cId="3005809099" sldId="282"/>
            <ac:spMk id="15" creationId="{08C9B587-E65E-4B52-B37C-ABEBB6E87928}"/>
          </ac:spMkLst>
        </pc:spChg>
        <pc:spChg chg="add del">
          <ac:chgData name="Fernandez, Jorge" userId="S::jferna73@depaul.edu::072fac88-127f-4d6e-a38d-1f3738814c22" providerId="AD" clId="Web-{2EA2E3E7-EC8A-7B44-6133-317119C702C1}" dt="2024-06-11T16:50:28.631" v="682"/>
          <ac:spMkLst>
            <pc:docMk/>
            <pc:sldMk cId="3005809099" sldId="282"/>
            <ac:spMk id="20" creationId="{464EC53C-35C4-4E84-AFE2-A7D081852617}"/>
          </ac:spMkLst>
        </pc:spChg>
        <pc:spChg chg="add del">
          <ac:chgData name="Fernandez, Jorge" userId="S::jferna73@depaul.edu::072fac88-127f-4d6e-a38d-1f3738814c22" providerId="AD" clId="Web-{2EA2E3E7-EC8A-7B44-6133-317119C702C1}" dt="2024-06-11T16:50:28.631" v="682"/>
          <ac:spMkLst>
            <pc:docMk/>
            <pc:sldMk cId="3005809099" sldId="282"/>
            <ac:spMk id="22" creationId="{9A3F5928-D955-456A-97B5-AA390B8CE9D5}"/>
          </ac:spMkLst>
        </pc:spChg>
        <pc:spChg chg="add">
          <ac:chgData name="Fernandez, Jorge" userId="S::jferna73@depaul.edu::072fac88-127f-4d6e-a38d-1f3738814c22" providerId="AD" clId="Web-{2EA2E3E7-EC8A-7B44-6133-317119C702C1}" dt="2024-06-11T16:51:29.709" v="685"/>
          <ac:spMkLst>
            <pc:docMk/>
            <pc:sldMk cId="3005809099" sldId="282"/>
            <ac:spMk id="25" creationId="{464EC53C-35C4-4E84-AFE2-A7D081852617}"/>
          </ac:spMkLst>
        </pc:spChg>
        <pc:spChg chg="add del">
          <ac:chgData name="Fernandez, Jorge" userId="S::jferna73@depaul.edu::072fac88-127f-4d6e-a38d-1f3738814c22" providerId="AD" clId="Web-{2EA2E3E7-EC8A-7B44-6133-317119C702C1}" dt="2024-06-11T16:50:28.631" v="682"/>
          <ac:spMkLst>
            <pc:docMk/>
            <pc:sldMk cId="3005809099" sldId="282"/>
            <ac:spMk id="26" creationId="{C5CB530E-515E-412C-9DF1-5F8FFBD6F383}"/>
          </ac:spMkLst>
        </pc:spChg>
        <pc:spChg chg="add">
          <ac:chgData name="Fernandez, Jorge" userId="S::jferna73@depaul.edu::072fac88-127f-4d6e-a38d-1f3738814c22" providerId="AD" clId="Web-{2EA2E3E7-EC8A-7B44-6133-317119C702C1}" dt="2024-06-11T16:51:29.709" v="685"/>
          <ac:spMkLst>
            <pc:docMk/>
            <pc:sldMk cId="3005809099" sldId="282"/>
            <ac:spMk id="27" creationId="{9A3F5928-D955-456A-97B5-AA390B8CE9D5}"/>
          </ac:spMkLst>
        </pc:spChg>
        <pc:spChg chg="add del">
          <ac:chgData name="Fernandez, Jorge" userId="S::jferna73@depaul.edu::072fac88-127f-4d6e-a38d-1f3738814c22" providerId="AD" clId="Web-{2EA2E3E7-EC8A-7B44-6133-317119C702C1}" dt="2024-06-11T16:50:28.631" v="682"/>
          <ac:spMkLst>
            <pc:docMk/>
            <pc:sldMk cId="3005809099" sldId="282"/>
            <ac:spMk id="28" creationId="{712D4376-A578-4FF1-94FC-245E7A6A489F}"/>
          </ac:spMkLst>
        </pc:spChg>
        <pc:spChg chg="add del">
          <ac:chgData name="Fernandez, Jorge" userId="S::jferna73@depaul.edu::072fac88-127f-4d6e-a38d-1f3738814c22" providerId="AD" clId="Web-{2EA2E3E7-EC8A-7B44-6133-317119C702C1}" dt="2024-06-11T16:50:28.631" v="682"/>
          <ac:spMkLst>
            <pc:docMk/>
            <pc:sldMk cId="3005809099" sldId="282"/>
            <ac:spMk id="30" creationId="{AEA7509D-F04F-40CB-A0B3-EEF16499CC9F}"/>
          </ac:spMkLst>
        </pc:spChg>
        <pc:spChg chg="add">
          <ac:chgData name="Fernandez, Jorge" userId="S::jferna73@depaul.edu::072fac88-127f-4d6e-a38d-1f3738814c22" providerId="AD" clId="Web-{2EA2E3E7-EC8A-7B44-6133-317119C702C1}" dt="2024-06-11T16:51:29.709" v="685"/>
          <ac:spMkLst>
            <pc:docMk/>
            <pc:sldMk cId="3005809099" sldId="282"/>
            <ac:spMk id="34" creationId="{C5CB530E-515E-412C-9DF1-5F8FFBD6F383}"/>
          </ac:spMkLst>
        </pc:spChg>
        <pc:spChg chg="add">
          <ac:chgData name="Fernandez, Jorge" userId="S::jferna73@depaul.edu::072fac88-127f-4d6e-a38d-1f3738814c22" providerId="AD" clId="Web-{2EA2E3E7-EC8A-7B44-6133-317119C702C1}" dt="2024-06-11T16:51:29.709" v="685"/>
          <ac:spMkLst>
            <pc:docMk/>
            <pc:sldMk cId="3005809099" sldId="282"/>
            <ac:spMk id="36" creationId="{712D4376-A578-4FF1-94FC-245E7A6A489F}"/>
          </ac:spMkLst>
        </pc:spChg>
        <pc:spChg chg="add">
          <ac:chgData name="Fernandez, Jorge" userId="S::jferna73@depaul.edu::072fac88-127f-4d6e-a38d-1f3738814c22" providerId="AD" clId="Web-{2EA2E3E7-EC8A-7B44-6133-317119C702C1}" dt="2024-06-11T16:51:29.709" v="685"/>
          <ac:spMkLst>
            <pc:docMk/>
            <pc:sldMk cId="3005809099" sldId="282"/>
            <ac:spMk id="38" creationId="{AEA7509D-F04F-40CB-A0B3-EEF16499CC9F}"/>
          </ac:spMkLst>
        </pc:spChg>
        <pc:grpChg chg="add del">
          <ac:chgData name="Fernandez, Jorge" userId="S::jferna73@depaul.edu::072fac88-127f-4d6e-a38d-1f3738814c22" providerId="AD" clId="Web-{2EA2E3E7-EC8A-7B44-6133-317119C702C1}" dt="2024-06-11T16:51:29.709" v="685"/>
          <ac:grpSpMkLst>
            <pc:docMk/>
            <pc:sldMk cId="3005809099" sldId="282"/>
            <ac:grpSpMk id="21" creationId="{6E61B563-A4B2-5783-81AF-A2A053D74769}"/>
          </ac:grpSpMkLst>
        </pc:grpChg>
        <pc:picChg chg="del mod">
          <ac:chgData name="Fernandez, Jorge" userId="S::jferna73@depaul.edu::072fac88-127f-4d6e-a38d-1f3738814c22" providerId="AD" clId="Web-{2EA2E3E7-EC8A-7B44-6133-317119C702C1}" dt="2024-06-11T16:50:35.209" v="683"/>
          <ac:picMkLst>
            <pc:docMk/>
            <pc:sldMk cId="3005809099" sldId="282"/>
            <ac:picMk id="5" creationId="{86FD4E88-16B4-1DAA-F069-1E0C815AA85A}"/>
          </ac:picMkLst>
        </pc:picChg>
        <pc:picChg chg="add mod">
          <ac:chgData name="Fernandez, Jorge" userId="S::jferna73@depaul.edu::072fac88-127f-4d6e-a38d-1f3738814c22" providerId="AD" clId="Web-{2EA2E3E7-EC8A-7B44-6133-317119C702C1}" dt="2024-06-11T16:51:29.709" v="685"/>
          <ac:picMkLst>
            <pc:docMk/>
            <pc:sldMk cId="3005809099" sldId="282"/>
            <ac:picMk id="17" creationId="{BCD2E868-52CD-C85D-6C7C-FFCAE978AFF2}"/>
          </ac:picMkLst>
        </pc:picChg>
        <pc:cxnChg chg="add del">
          <ac:chgData name="Fernandez, Jorge" userId="S::jferna73@depaul.edu::072fac88-127f-4d6e-a38d-1f3738814c22" providerId="AD" clId="Web-{2EA2E3E7-EC8A-7B44-6133-317119C702C1}" dt="2024-06-11T16:50:28.631" v="682"/>
          <ac:cxnSpMkLst>
            <pc:docMk/>
            <pc:sldMk cId="3005809099" sldId="282"/>
            <ac:cxnSpMk id="24" creationId="{56020367-4FD5-4596-8E10-C5F095CD8DBF}"/>
          </ac:cxnSpMkLst>
        </pc:cxnChg>
        <pc:cxnChg chg="add">
          <ac:chgData name="Fernandez, Jorge" userId="S::jferna73@depaul.edu::072fac88-127f-4d6e-a38d-1f3738814c22" providerId="AD" clId="Web-{2EA2E3E7-EC8A-7B44-6133-317119C702C1}" dt="2024-06-11T16:51:29.709" v="685"/>
          <ac:cxnSpMkLst>
            <pc:docMk/>
            <pc:sldMk cId="3005809099" sldId="282"/>
            <ac:cxnSpMk id="32" creationId="{56020367-4FD5-4596-8E10-C5F095CD8DBF}"/>
          </ac:cxnSpMkLst>
        </pc:cxnChg>
      </pc:sldChg>
      <pc:sldChg chg="modSp new del">
        <pc:chgData name="Fernandez, Jorge" userId="S::jferna73@depaul.edu::072fac88-127f-4d6e-a38d-1f3738814c22" providerId="AD" clId="Web-{2EA2E3E7-EC8A-7B44-6133-317119C702C1}" dt="2024-06-11T17:52:34.013" v="1153"/>
        <pc:sldMkLst>
          <pc:docMk/>
          <pc:sldMk cId="1430529285" sldId="283"/>
        </pc:sldMkLst>
        <pc:spChg chg="mod">
          <ac:chgData name="Fernandez, Jorge" userId="S::jferna73@depaul.edu::072fac88-127f-4d6e-a38d-1f3738814c22" providerId="AD" clId="Web-{2EA2E3E7-EC8A-7B44-6133-317119C702C1}" dt="2024-06-11T17:52:24.903" v="1152" actId="20577"/>
          <ac:spMkLst>
            <pc:docMk/>
            <pc:sldMk cId="1430529285" sldId="283"/>
            <ac:spMk id="2" creationId="{E6A65845-54EF-794D-5AA8-35A0F82515A1}"/>
          </ac:spMkLst>
        </pc:spChg>
      </pc:sldChg>
      <pc:sldChg chg="addSp delSp modSp new mod setBg">
        <pc:chgData name="Fernandez, Jorge" userId="S::jferna73@depaul.edu::072fac88-127f-4d6e-a38d-1f3738814c22" providerId="AD" clId="Web-{2EA2E3E7-EC8A-7B44-6133-317119C702C1}" dt="2024-06-11T20:45:23.500" v="1828" actId="20577"/>
        <pc:sldMkLst>
          <pc:docMk/>
          <pc:sldMk cId="3712491542" sldId="283"/>
        </pc:sldMkLst>
        <pc:spChg chg="mod">
          <ac:chgData name="Fernandez, Jorge" userId="S::jferna73@depaul.edu::072fac88-127f-4d6e-a38d-1f3738814c22" providerId="AD" clId="Web-{2EA2E3E7-EC8A-7B44-6133-317119C702C1}" dt="2024-06-11T19:05:04.431" v="1727"/>
          <ac:spMkLst>
            <pc:docMk/>
            <pc:sldMk cId="3712491542" sldId="283"/>
            <ac:spMk id="2" creationId="{8E411A66-D6D3-BFFF-B4BA-38CDFFF00A34}"/>
          </ac:spMkLst>
        </pc:spChg>
        <pc:spChg chg="add del mod">
          <ac:chgData name="Fernandez, Jorge" userId="S::jferna73@depaul.edu::072fac88-127f-4d6e-a38d-1f3738814c22" providerId="AD" clId="Web-{2EA2E3E7-EC8A-7B44-6133-317119C702C1}" dt="2024-06-11T20:45:23.500" v="1828" actId="20577"/>
          <ac:spMkLst>
            <pc:docMk/>
            <pc:sldMk cId="3712491542" sldId="283"/>
            <ac:spMk id="3" creationId="{FB2D4B83-E69F-CB8F-7276-75094337A96A}"/>
          </ac:spMkLst>
        </pc:spChg>
        <pc:spChg chg="add">
          <ac:chgData name="Fernandez, Jorge" userId="S::jferna73@depaul.edu::072fac88-127f-4d6e-a38d-1f3738814c22" providerId="AD" clId="Web-{2EA2E3E7-EC8A-7B44-6133-317119C702C1}" dt="2024-06-11T19:05:04.431" v="1727"/>
          <ac:spMkLst>
            <pc:docMk/>
            <pc:sldMk cId="3712491542" sldId="283"/>
            <ac:spMk id="9" creationId="{2C61293E-6EBE-43EF-A52C-9BEBFD7679D4}"/>
          </ac:spMkLst>
        </pc:spChg>
        <pc:spChg chg="add">
          <ac:chgData name="Fernandez, Jorge" userId="S::jferna73@depaul.edu::072fac88-127f-4d6e-a38d-1f3738814c22" providerId="AD" clId="Web-{2EA2E3E7-EC8A-7B44-6133-317119C702C1}" dt="2024-06-11T19:05:04.431" v="1727"/>
          <ac:spMkLst>
            <pc:docMk/>
            <pc:sldMk cId="3712491542" sldId="283"/>
            <ac:spMk id="11" creationId="{21540236-BFD5-4A9D-8840-4703E7F76825}"/>
          </ac:spMkLst>
        </pc:spChg>
        <pc:graphicFrameChg chg="add del">
          <ac:chgData name="Fernandez, Jorge" userId="S::jferna73@depaul.edu::072fac88-127f-4d6e-a38d-1f3738814c22" providerId="AD" clId="Web-{2EA2E3E7-EC8A-7B44-6133-317119C702C1}" dt="2024-06-11T19:04:58.649" v="1726"/>
          <ac:graphicFrameMkLst>
            <pc:docMk/>
            <pc:sldMk cId="3712491542" sldId="283"/>
            <ac:graphicFrameMk id="5" creationId="{54526472-0322-96CC-CB16-E5E65F279D55}"/>
          </ac:graphicFrameMkLst>
        </pc:graphicFrameChg>
        <pc:picChg chg="add">
          <ac:chgData name="Fernandez, Jorge" userId="S::jferna73@depaul.edu::072fac88-127f-4d6e-a38d-1f3738814c22" providerId="AD" clId="Web-{2EA2E3E7-EC8A-7B44-6133-317119C702C1}" dt="2024-06-11T19:05:04.431" v="1727"/>
          <ac:picMkLst>
            <pc:docMk/>
            <pc:sldMk cId="3712491542" sldId="283"/>
            <ac:picMk id="6" creationId="{54599542-2D15-0802-B3A4-1893FC10ABB8}"/>
          </ac:picMkLst>
        </pc:picChg>
      </pc:sldChg>
      <pc:sldChg chg="modSp new del">
        <pc:chgData name="Fernandez, Jorge" userId="S::jferna73@depaul.edu::072fac88-127f-4d6e-a38d-1f3738814c22" providerId="AD" clId="Web-{2EA2E3E7-EC8A-7B44-6133-317119C702C1}" dt="2024-06-11T17:29:26.995" v="945"/>
        <pc:sldMkLst>
          <pc:docMk/>
          <pc:sldMk cId="3833353140" sldId="283"/>
        </pc:sldMkLst>
        <pc:spChg chg="mod">
          <ac:chgData name="Fernandez, Jorge" userId="S::jferna73@depaul.edu::072fac88-127f-4d6e-a38d-1f3738814c22" providerId="AD" clId="Web-{2EA2E3E7-EC8A-7B44-6133-317119C702C1}" dt="2024-06-11T17:10:12.384" v="805" actId="20577"/>
          <ac:spMkLst>
            <pc:docMk/>
            <pc:sldMk cId="3833353140" sldId="283"/>
            <ac:spMk id="2" creationId="{E4C1E1D2-3676-C0BC-80B3-EA86D75C0F44}"/>
          </ac:spMkLst>
        </pc:spChg>
      </pc:sldChg>
    </pc:docChg>
  </pc:docChgLst>
  <pc:docChgLst>
    <pc:chgData name="Fernandez, Jorge" userId="S::jferna73@depaul.edu::072fac88-127f-4d6e-a38d-1f3738814c22" providerId="AD" clId="Web-{2C5249FA-E13A-96D6-C837-3769F2B599CF}"/>
    <pc:docChg chg="delSld modSld">
      <pc:chgData name="Fernandez, Jorge" userId="S::jferna73@depaul.edu::072fac88-127f-4d6e-a38d-1f3738814c22" providerId="AD" clId="Web-{2C5249FA-E13A-96D6-C837-3769F2B599CF}" dt="2024-06-11T07:32:44.816" v="102"/>
      <pc:docMkLst>
        <pc:docMk/>
      </pc:docMkLst>
      <pc:sldChg chg="modSp">
        <pc:chgData name="Fernandez, Jorge" userId="S::jferna73@depaul.edu::072fac88-127f-4d6e-a38d-1f3738814c22" providerId="AD" clId="Web-{2C5249FA-E13A-96D6-C837-3769F2B599CF}" dt="2024-06-11T07:14:56.893" v="25" actId="20577"/>
        <pc:sldMkLst>
          <pc:docMk/>
          <pc:sldMk cId="2525918385" sldId="274"/>
        </pc:sldMkLst>
        <pc:spChg chg="mod">
          <ac:chgData name="Fernandez, Jorge" userId="S::jferna73@depaul.edu::072fac88-127f-4d6e-a38d-1f3738814c22" providerId="AD" clId="Web-{2C5249FA-E13A-96D6-C837-3769F2B599CF}" dt="2024-06-11T07:14:41.127" v="18" actId="20577"/>
          <ac:spMkLst>
            <pc:docMk/>
            <pc:sldMk cId="2525918385" sldId="274"/>
            <ac:spMk id="2" creationId="{DB6E2A23-DD16-884E-F599-1946BA0F47A7}"/>
          </ac:spMkLst>
        </pc:spChg>
        <pc:spChg chg="mod">
          <ac:chgData name="Fernandez, Jorge" userId="S::jferna73@depaul.edu::072fac88-127f-4d6e-a38d-1f3738814c22" providerId="AD" clId="Web-{2C5249FA-E13A-96D6-C837-3769F2B599CF}" dt="2024-06-11T07:14:56.893" v="25" actId="20577"/>
          <ac:spMkLst>
            <pc:docMk/>
            <pc:sldMk cId="2525918385" sldId="274"/>
            <ac:spMk id="3" creationId="{18D7A8E4-5732-B22A-48B2-B601077415B0}"/>
          </ac:spMkLst>
        </pc:spChg>
      </pc:sldChg>
      <pc:sldChg chg="addSp delSp modSp">
        <pc:chgData name="Fernandez, Jorge" userId="S::jferna73@depaul.edu::072fac88-127f-4d6e-a38d-1f3738814c22" providerId="AD" clId="Web-{2C5249FA-E13A-96D6-C837-3769F2B599CF}" dt="2024-06-11T07:32:31.800" v="101" actId="1076"/>
        <pc:sldMkLst>
          <pc:docMk/>
          <pc:sldMk cId="1767428059" sldId="276"/>
        </pc:sldMkLst>
        <pc:picChg chg="add mod">
          <ac:chgData name="Fernandez, Jorge" userId="S::jferna73@depaul.edu::072fac88-127f-4d6e-a38d-1f3738814c22" providerId="AD" clId="Web-{2C5249FA-E13A-96D6-C837-3769F2B599CF}" dt="2024-06-11T07:32:31.800" v="101" actId="1076"/>
          <ac:picMkLst>
            <pc:docMk/>
            <pc:sldMk cId="1767428059" sldId="276"/>
            <ac:picMk id="4" creationId="{0FD2F844-5471-6016-7A09-C246C202592F}"/>
          </ac:picMkLst>
        </pc:picChg>
        <pc:picChg chg="del">
          <ac:chgData name="Fernandez, Jorge" userId="S::jferna73@depaul.edu::072fac88-127f-4d6e-a38d-1f3738814c22" providerId="AD" clId="Web-{2C5249FA-E13A-96D6-C837-3769F2B599CF}" dt="2024-06-11T07:32:29.284" v="100"/>
          <ac:picMkLst>
            <pc:docMk/>
            <pc:sldMk cId="1767428059" sldId="276"/>
            <ac:picMk id="5" creationId="{F0A57FB4-1FFF-6C86-0301-4710B4359C25}"/>
          </ac:picMkLst>
        </pc:picChg>
      </pc:sldChg>
      <pc:sldChg chg="addSp delSp modSp">
        <pc:chgData name="Fernandez, Jorge" userId="S::jferna73@depaul.edu::072fac88-127f-4d6e-a38d-1f3738814c22" providerId="AD" clId="Web-{2C5249FA-E13A-96D6-C837-3769F2B599CF}" dt="2024-06-11T07:29:38.092" v="98" actId="1076"/>
        <pc:sldMkLst>
          <pc:docMk/>
          <pc:sldMk cId="1134672409" sldId="277"/>
        </pc:sldMkLst>
        <pc:spChg chg="add del mod">
          <ac:chgData name="Fernandez, Jorge" userId="S::jferna73@depaul.edu::072fac88-127f-4d6e-a38d-1f3738814c22" providerId="AD" clId="Web-{2C5249FA-E13A-96D6-C837-3769F2B599CF}" dt="2024-06-11T07:29:27.436" v="91"/>
          <ac:spMkLst>
            <pc:docMk/>
            <pc:sldMk cId="1134672409" sldId="277"/>
            <ac:spMk id="8" creationId="{234C29E9-087D-8D57-6986-3E0753E4961C}"/>
          </ac:spMkLst>
        </pc:spChg>
        <pc:picChg chg="add mod">
          <ac:chgData name="Fernandez, Jorge" userId="S::jferna73@depaul.edu::072fac88-127f-4d6e-a38d-1f3738814c22" providerId="AD" clId="Web-{2C5249FA-E13A-96D6-C837-3769F2B599CF}" dt="2024-06-11T07:29:35.342" v="95" actId="14100"/>
          <ac:picMkLst>
            <pc:docMk/>
            <pc:sldMk cId="1134672409" sldId="277"/>
            <ac:picMk id="3" creationId="{A154870C-55A5-6AF3-10CF-1CE160BE0F76}"/>
          </ac:picMkLst>
        </pc:picChg>
        <pc:picChg chg="del">
          <ac:chgData name="Fernandez, Jorge" userId="S::jferna73@depaul.edu::072fac88-127f-4d6e-a38d-1f3738814c22" providerId="AD" clId="Web-{2C5249FA-E13A-96D6-C837-3769F2B599CF}" dt="2024-06-11T07:29:18.670" v="89"/>
          <ac:picMkLst>
            <pc:docMk/>
            <pc:sldMk cId="1134672409" sldId="277"/>
            <ac:picMk id="4" creationId="{0D55A3CA-598F-47E3-2AD6-1604A1653DCD}"/>
          </ac:picMkLst>
        </pc:picChg>
        <pc:picChg chg="del">
          <ac:chgData name="Fernandez, Jorge" userId="S::jferna73@depaul.edu::072fac88-127f-4d6e-a38d-1f3738814c22" providerId="AD" clId="Web-{2C5249FA-E13A-96D6-C837-3769F2B599CF}" dt="2024-06-11T07:26:10.431" v="83"/>
          <ac:picMkLst>
            <pc:docMk/>
            <pc:sldMk cId="1134672409" sldId="277"/>
            <ac:picMk id="5" creationId="{9AD2ADD4-25DD-7A56-D740-EA688631CC1B}"/>
          </ac:picMkLst>
        </pc:picChg>
        <pc:picChg chg="add mod">
          <ac:chgData name="Fernandez, Jorge" userId="S::jferna73@depaul.edu::072fac88-127f-4d6e-a38d-1f3738814c22" providerId="AD" clId="Web-{2C5249FA-E13A-96D6-C837-3769F2B599CF}" dt="2024-06-11T07:29:38.092" v="98" actId="1076"/>
          <ac:picMkLst>
            <pc:docMk/>
            <pc:sldMk cId="1134672409" sldId="277"/>
            <ac:picMk id="6" creationId="{94B5D157-78FB-1E9F-E571-90AECE9D5FBC}"/>
          </ac:picMkLst>
        </pc:picChg>
      </pc:sldChg>
      <pc:sldChg chg="del">
        <pc:chgData name="Fernandez, Jorge" userId="S::jferna73@depaul.edu::072fac88-127f-4d6e-a38d-1f3738814c22" providerId="AD" clId="Web-{2C5249FA-E13A-96D6-C837-3769F2B599CF}" dt="2024-06-11T07:32:44.816" v="102"/>
        <pc:sldMkLst>
          <pc:docMk/>
          <pc:sldMk cId="1505438819" sldId="278"/>
        </pc:sldMkLst>
      </pc:sldChg>
      <pc:sldChg chg="addSp delSp modSp mod setBg">
        <pc:chgData name="Fernandez, Jorge" userId="S::jferna73@depaul.edu::072fac88-127f-4d6e-a38d-1f3738814c22" providerId="AD" clId="Web-{2C5249FA-E13A-96D6-C837-3769F2B599CF}" dt="2024-06-11T07:19:10.242" v="82" actId="14100"/>
        <pc:sldMkLst>
          <pc:docMk/>
          <pc:sldMk cId="4254068690" sldId="279"/>
        </pc:sldMkLst>
        <pc:spChg chg="mod">
          <ac:chgData name="Fernandez, Jorge" userId="S::jferna73@depaul.edu::072fac88-127f-4d6e-a38d-1f3738814c22" providerId="AD" clId="Web-{2C5249FA-E13A-96D6-C837-3769F2B599CF}" dt="2024-06-11T07:18:53.945" v="75"/>
          <ac:spMkLst>
            <pc:docMk/>
            <pc:sldMk cId="4254068690" sldId="279"/>
            <ac:spMk id="2" creationId="{6E67CC2A-4686-A522-51C7-8B335B6EE805}"/>
          </ac:spMkLst>
        </pc:spChg>
        <pc:spChg chg="mod">
          <ac:chgData name="Fernandez, Jorge" userId="S::jferna73@depaul.edu::072fac88-127f-4d6e-a38d-1f3738814c22" providerId="AD" clId="Web-{2C5249FA-E13A-96D6-C837-3769F2B599CF}" dt="2024-06-11T07:18:53.945" v="75"/>
          <ac:spMkLst>
            <pc:docMk/>
            <pc:sldMk cId="4254068690" sldId="279"/>
            <ac:spMk id="6" creationId="{82A60D9E-0AAB-7E30-02D8-981284C9515B}"/>
          </ac:spMkLst>
        </pc:spChg>
        <pc:spChg chg="add del mod">
          <ac:chgData name="Fernandez, Jorge" userId="S::jferna73@depaul.edu::072fac88-127f-4d6e-a38d-1f3738814c22" providerId="AD" clId="Web-{2C5249FA-E13A-96D6-C837-3769F2B599CF}" dt="2024-06-11T07:16:15.035" v="28"/>
          <ac:spMkLst>
            <pc:docMk/>
            <pc:sldMk cId="4254068690" sldId="279"/>
            <ac:spMk id="7" creationId="{E5157EE8-CE51-AE2D-8D42-3FC5B7F32E74}"/>
          </ac:spMkLst>
        </pc:spChg>
        <pc:spChg chg="add">
          <ac:chgData name="Fernandez, Jorge" userId="S::jferna73@depaul.edu::072fac88-127f-4d6e-a38d-1f3738814c22" providerId="AD" clId="Web-{2C5249FA-E13A-96D6-C837-3769F2B599CF}" dt="2024-06-11T07:18:53.945" v="75"/>
          <ac:spMkLst>
            <pc:docMk/>
            <pc:sldMk cId="4254068690" sldId="279"/>
            <ac:spMk id="14" creationId="{115719BB-48A7-4AF4-BB91-DC82E0DF727D}"/>
          </ac:spMkLst>
        </pc:spChg>
        <pc:spChg chg="add">
          <ac:chgData name="Fernandez, Jorge" userId="S::jferna73@depaul.edu::072fac88-127f-4d6e-a38d-1f3738814c22" providerId="AD" clId="Web-{2C5249FA-E13A-96D6-C837-3769F2B599CF}" dt="2024-06-11T07:18:53.945" v="75"/>
          <ac:spMkLst>
            <pc:docMk/>
            <pc:sldMk cId="4254068690" sldId="279"/>
            <ac:spMk id="16" creationId="{10973A55-5440-4A99-B526-B5812E46271E}"/>
          </ac:spMkLst>
        </pc:spChg>
        <pc:spChg chg="add">
          <ac:chgData name="Fernandez, Jorge" userId="S::jferna73@depaul.edu::072fac88-127f-4d6e-a38d-1f3738814c22" providerId="AD" clId="Web-{2C5249FA-E13A-96D6-C837-3769F2B599CF}" dt="2024-06-11T07:18:53.945" v="75"/>
          <ac:spMkLst>
            <pc:docMk/>
            <pc:sldMk cId="4254068690" sldId="279"/>
            <ac:spMk id="18" creationId="{A9682493-588A-4D52-98F6-FBBD80C07ECB}"/>
          </ac:spMkLst>
        </pc:spChg>
        <pc:spChg chg="add">
          <ac:chgData name="Fernandez, Jorge" userId="S::jferna73@depaul.edu::072fac88-127f-4d6e-a38d-1f3738814c22" providerId="AD" clId="Web-{2C5249FA-E13A-96D6-C837-3769F2B599CF}" dt="2024-06-11T07:18:53.945" v="75"/>
          <ac:spMkLst>
            <pc:docMk/>
            <pc:sldMk cId="4254068690" sldId="279"/>
            <ac:spMk id="20" creationId="{FBEC5A7A-ADE4-48D9-B89C-2BA1C9110632}"/>
          </ac:spMkLst>
        </pc:spChg>
        <pc:spChg chg="add">
          <ac:chgData name="Fernandez, Jorge" userId="S::jferna73@depaul.edu::072fac88-127f-4d6e-a38d-1f3738814c22" providerId="AD" clId="Web-{2C5249FA-E13A-96D6-C837-3769F2B599CF}" dt="2024-06-11T07:18:53.945" v="75"/>
          <ac:spMkLst>
            <pc:docMk/>
            <pc:sldMk cId="4254068690" sldId="279"/>
            <ac:spMk id="22" creationId="{82095FCE-EF05-4443-B97A-85DEE3A5CA17}"/>
          </ac:spMkLst>
        </pc:spChg>
        <pc:picChg chg="del">
          <ac:chgData name="Fernandez, Jorge" userId="S::jferna73@depaul.edu::072fac88-127f-4d6e-a38d-1f3738814c22" providerId="AD" clId="Web-{2C5249FA-E13A-96D6-C837-3769F2B599CF}" dt="2024-06-11T07:16:12.644" v="27"/>
          <ac:picMkLst>
            <pc:docMk/>
            <pc:sldMk cId="4254068690" sldId="279"/>
            <ac:picMk id="4" creationId="{F6B1CC69-D714-071C-D7F3-C0C2E1938891}"/>
          </ac:picMkLst>
        </pc:picChg>
        <pc:picChg chg="del">
          <ac:chgData name="Fernandez, Jorge" userId="S::jferna73@depaul.edu::072fac88-127f-4d6e-a38d-1f3738814c22" providerId="AD" clId="Web-{2C5249FA-E13A-96D6-C837-3769F2B599CF}" dt="2024-06-11T07:16:12.160" v="26"/>
          <ac:picMkLst>
            <pc:docMk/>
            <pc:sldMk cId="4254068690" sldId="279"/>
            <ac:picMk id="5" creationId="{4F2ECA8A-BC0D-86C9-74B0-96FBC841297F}"/>
          </ac:picMkLst>
        </pc:picChg>
        <pc:picChg chg="add mod ord">
          <ac:chgData name="Fernandez, Jorge" userId="S::jferna73@depaul.edu::072fac88-127f-4d6e-a38d-1f3738814c22" providerId="AD" clId="Web-{2C5249FA-E13A-96D6-C837-3769F2B599CF}" dt="2024-06-11T07:19:10.242" v="82" actId="14100"/>
          <ac:picMkLst>
            <pc:docMk/>
            <pc:sldMk cId="4254068690" sldId="279"/>
            <ac:picMk id="8" creationId="{1639259D-A158-6615-A467-CC5A3985ED29}"/>
          </ac:picMkLst>
        </pc:picChg>
        <pc:picChg chg="add mod">
          <ac:chgData name="Fernandez, Jorge" userId="S::jferna73@depaul.edu::072fac88-127f-4d6e-a38d-1f3738814c22" providerId="AD" clId="Web-{2C5249FA-E13A-96D6-C837-3769F2B599CF}" dt="2024-06-11T07:19:04.414" v="79" actId="1076"/>
          <ac:picMkLst>
            <pc:docMk/>
            <pc:sldMk cId="4254068690" sldId="279"/>
            <ac:picMk id="9" creationId="{E5E8E68E-20D3-4AED-7A00-FDA6EC8EAD93}"/>
          </ac:picMkLst>
        </pc:picChg>
      </pc:sldChg>
    </pc:docChg>
  </pc:docChgLst>
  <pc:docChgLst>
    <pc:chgData name="Dobariya, Jenish Ashokbhai" userId="S::jdobariy@depaul.edu::9f3d6601-940e-44d2-aadd-02c9a62de8e7" providerId="AD" clId="Web-{80028C28-4CA5-2C66-FFF3-EBC8DA6A770F}"/>
    <pc:docChg chg="modSld">
      <pc:chgData name="Dobariya, Jenish Ashokbhai" userId="S::jdobariy@depaul.edu::9f3d6601-940e-44d2-aadd-02c9a62de8e7" providerId="AD" clId="Web-{80028C28-4CA5-2C66-FFF3-EBC8DA6A770F}" dt="2024-06-11T15:25:01.385" v="2"/>
      <pc:docMkLst>
        <pc:docMk/>
      </pc:docMkLst>
      <pc:sldChg chg="addSp delSp modSp">
        <pc:chgData name="Dobariya, Jenish Ashokbhai" userId="S::jdobariy@depaul.edu::9f3d6601-940e-44d2-aadd-02c9a62de8e7" providerId="AD" clId="Web-{80028C28-4CA5-2C66-FFF3-EBC8DA6A770F}" dt="2024-06-11T15:25:01.385" v="2"/>
        <pc:sldMkLst>
          <pc:docMk/>
          <pc:sldMk cId="3162864668" sldId="267"/>
        </pc:sldMkLst>
        <pc:spChg chg="add del mod">
          <ac:chgData name="Dobariya, Jenish Ashokbhai" userId="S::jdobariy@depaul.edu::9f3d6601-940e-44d2-aadd-02c9a62de8e7" providerId="AD" clId="Web-{80028C28-4CA5-2C66-FFF3-EBC8DA6A770F}" dt="2024-06-11T15:24:56.948" v="1"/>
          <ac:spMkLst>
            <pc:docMk/>
            <pc:sldMk cId="3162864668" sldId="267"/>
            <ac:spMk id="3" creationId="{72F899FE-B2E7-D934-7B90-668206AEE40D}"/>
          </ac:spMkLst>
        </pc:spChg>
        <pc:spChg chg="add">
          <ac:chgData name="Dobariya, Jenish Ashokbhai" userId="S::jdobariy@depaul.edu::9f3d6601-940e-44d2-aadd-02c9a62de8e7" providerId="AD" clId="Web-{80028C28-4CA5-2C66-FFF3-EBC8DA6A770F}" dt="2024-06-11T15:25:01.385" v="2"/>
          <ac:spMkLst>
            <pc:docMk/>
            <pc:sldMk cId="3162864668" sldId="267"/>
            <ac:spMk id="9" creationId="{0B761509-3B9A-49A6-A84B-C3D86811697D}"/>
          </ac:spMkLst>
        </pc:spChg>
        <pc:spChg chg="add">
          <ac:chgData name="Dobariya, Jenish Ashokbhai" userId="S::jdobariy@depaul.edu::9f3d6601-940e-44d2-aadd-02c9a62de8e7" providerId="AD" clId="Web-{80028C28-4CA5-2C66-FFF3-EBC8DA6A770F}" dt="2024-06-11T15:25:01.385" v="2"/>
          <ac:spMkLst>
            <pc:docMk/>
            <pc:sldMk cId="3162864668" sldId="267"/>
            <ac:spMk id="11" creationId="{91DE43FD-EB47-414A-B0AB-169B0FFFA527}"/>
          </ac:spMkLst>
        </pc:spChg>
        <pc:grpChg chg="add">
          <ac:chgData name="Dobariya, Jenish Ashokbhai" userId="S::jdobariy@depaul.edu::9f3d6601-940e-44d2-aadd-02c9a62de8e7" providerId="AD" clId="Web-{80028C28-4CA5-2C66-FFF3-EBC8DA6A770F}" dt="2024-06-11T15:25:01.385" v="2"/>
          <ac:grpSpMkLst>
            <pc:docMk/>
            <pc:sldMk cId="3162864668" sldId="267"/>
            <ac:grpSpMk id="13" creationId="{58495BCC-CE77-4CC2-952E-846F41119FD5}"/>
          </ac:grpSpMkLst>
        </pc:grpChg>
        <pc:picChg chg="add mod ord">
          <ac:chgData name="Dobariya, Jenish Ashokbhai" userId="S::jdobariy@depaul.edu::9f3d6601-940e-44d2-aadd-02c9a62de8e7" providerId="AD" clId="Web-{80028C28-4CA5-2C66-FFF3-EBC8DA6A770F}" dt="2024-06-11T15:25:01.385" v="2"/>
          <ac:picMkLst>
            <pc:docMk/>
            <pc:sldMk cId="3162864668" sldId="267"/>
            <ac:picMk id="4" creationId="{C319D551-EEA8-FC7E-3F5C-115DA751F3A1}"/>
          </ac:picMkLst>
        </pc:picChg>
        <pc:picChg chg="del">
          <ac:chgData name="Dobariya, Jenish Ashokbhai" userId="S::jdobariy@depaul.edu::9f3d6601-940e-44d2-aadd-02c9a62de8e7" providerId="AD" clId="Web-{80028C28-4CA5-2C66-FFF3-EBC8DA6A770F}" dt="2024-06-11T15:24:55.479" v="0"/>
          <ac:picMkLst>
            <pc:docMk/>
            <pc:sldMk cId="3162864668" sldId="267"/>
            <ac:picMk id="5" creationId="{4EA1E225-3CE9-3FDF-2914-24C220E75E0D}"/>
          </ac:picMkLst>
        </pc:picChg>
      </pc:sldChg>
    </pc:docChg>
  </pc:docChgLst>
  <pc:docChgLst>
    <pc:chgData name="Fernandez, Jorge" userId="S::jferna73@depaul.edu::072fac88-127f-4d6e-a38d-1f3738814c22" providerId="AD" clId="Web-{657DD504-CAFE-D02B-B818-E30DAE54DCA2}"/>
    <pc:docChg chg="addSld modSld">
      <pc:chgData name="Fernandez, Jorge" userId="S::jferna73@depaul.edu::072fac88-127f-4d6e-a38d-1f3738814c22" providerId="AD" clId="Web-{657DD504-CAFE-D02B-B818-E30DAE54DCA2}" dt="2024-06-09T06:08:30.746" v="351" actId="1076"/>
      <pc:docMkLst>
        <pc:docMk/>
      </pc:docMkLst>
      <pc:sldChg chg="modSp">
        <pc:chgData name="Fernandez, Jorge" userId="S::jferna73@depaul.edu::072fac88-127f-4d6e-a38d-1f3738814c22" providerId="AD" clId="Web-{657DD504-CAFE-D02B-B818-E30DAE54DCA2}" dt="2024-06-08T19:12:40.033" v="107" actId="20577"/>
        <pc:sldMkLst>
          <pc:docMk/>
          <pc:sldMk cId="1089786306" sldId="270"/>
        </pc:sldMkLst>
        <pc:graphicFrameChg chg="modGraphic">
          <ac:chgData name="Fernandez, Jorge" userId="S::jferna73@depaul.edu::072fac88-127f-4d6e-a38d-1f3738814c22" providerId="AD" clId="Web-{657DD504-CAFE-D02B-B818-E30DAE54DCA2}" dt="2024-06-08T19:12:40.033" v="107" actId="20577"/>
          <ac:graphicFrameMkLst>
            <pc:docMk/>
            <pc:sldMk cId="1089786306" sldId="270"/>
            <ac:graphicFrameMk id="662" creationId="{1AEE33FA-71CB-FB65-B59D-F794C765683A}"/>
          </ac:graphicFrameMkLst>
        </pc:graphicFrameChg>
      </pc:sldChg>
      <pc:sldChg chg="modSp">
        <pc:chgData name="Fernandez, Jorge" userId="S::jferna73@depaul.edu::072fac88-127f-4d6e-a38d-1f3738814c22" providerId="AD" clId="Web-{657DD504-CAFE-D02B-B818-E30DAE54DCA2}" dt="2024-06-08T19:14:53.173" v="113" actId="20577"/>
        <pc:sldMkLst>
          <pc:docMk/>
          <pc:sldMk cId="1919453971" sldId="273"/>
        </pc:sldMkLst>
        <pc:graphicFrameChg chg="modGraphic">
          <ac:chgData name="Fernandez, Jorge" userId="S::jferna73@depaul.edu::072fac88-127f-4d6e-a38d-1f3738814c22" providerId="AD" clId="Web-{657DD504-CAFE-D02B-B818-E30DAE54DCA2}" dt="2024-06-08T19:14:53.173" v="113" actId="20577"/>
          <ac:graphicFrameMkLst>
            <pc:docMk/>
            <pc:sldMk cId="1919453971" sldId="273"/>
            <ac:graphicFrameMk id="212" creationId="{EAFD64AF-4652-1EBC-5582-3D538FB97702}"/>
          </ac:graphicFrameMkLst>
        </pc:graphicFrameChg>
      </pc:sldChg>
      <pc:sldChg chg="addSp delSp modSp">
        <pc:chgData name="Fernandez, Jorge" userId="S::jferna73@depaul.edu::072fac88-127f-4d6e-a38d-1f3738814c22" providerId="AD" clId="Web-{657DD504-CAFE-D02B-B818-E30DAE54DCA2}" dt="2024-06-08T19:06:56.781" v="95" actId="1076"/>
        <pc:sldMkLst>
          <pc:docMk/>
          <pc:sldMk cId="2525918385" sldId="274"/>
        </pc:sldMkLst>
        <pc:spChg chg="mod">
          <ac:chgData name="Fernandez, Jorge" userId="S::jferna73@depaul.edu::072fac88-127f-4d6e-a38d-1f3738814c22" providerId="AD" clId="Web-{657DD504-CAFE-D02B-B818-E30DAE54DCA2}" dt="2024-06-08T18:55:11.930" v="5" actId="20577"/>
          <ac:spMkLst>
            <pc:docMk/>
            <pc:sldMk cId="2525918385" sldId="274"/>
            <ac:spMk id="2" creationId="{DB6E2A23-DD16-884E-F599-1946BA0F47A7}"/>
          </ac:spMkLst>
        </pc:spChg>
        <pc:spChg chg="mod">
          <ac:chgData name="Fernandez, Jorge" userId="S::jferna73@depaul.edu::072fac88-127f-4d6e-a38d-1f3738814c22" providerId="AD" clId="Web-{657DD504-CAFE-D02B-B818-E30DAE54DCA2}" dt="2024-06-08T19:06:45.047" v="92" actId="20577"/>
          <ac:spMkLst>
            <pc:docMk/>
            <pc:sldMk cId="2525918385" sldId="274"/>
            <ac:spMk id="3" creationId="{18D7A8E4-5732-B22A-48B2-B601077415B0}"/>
          </ac:spMkLst>
        </pc:spChg>
        <pc:picChg chg="add del mod">
          <ac:chgData name="Fernandez, Jorge" userId="S::jferna73@depaul.edu::072fac88-127f-4d6e-a38d-1f3738814c22" providerId="AD" clId="Web-{657DD504-CAFE-D02B-B818-E30DAE54DCA2}" dt="2024-06-08T19:06:13.437" v="85"/>
          <ac:picMkLst>
            <pc:docMk/>
            <pc:sldMk cId="2525918385" sldId="274"/>
            <ac:picMk id="4" creationId="{32848265-C4F0-8E48-BA4E-2AC38052A778}"/>
          </ac:picMkLst>
        </pc:picChg>
        <pc:picChg chg="add del mod">
          <ac:chgData name="Fernandez, Jorge" userId="S::jferna73@depaul.edu::072fac88-127f-4d6e-a38d-1f3738814c22" providerId="AD" clId="Web-{657DD504-CAFE-D02B-B818-E30DAE54DCA2}" dt="2024-06-08T19:06:10.375" v="83"/>
          <ac:picMkLst>
            <pc:docMk/>
            <pc:sldMk cId="2525918385" sldId="274"/>
            <ac:picMk id="5" creationId="{40FB71DF-D68E-F3BA-54F3-996BC1832F31}"/>
          </ac:picMkLst>
        </pc:picChg>
        <pc:picChg chg="add del mod">
          <ac:chgData name="Fernandez, Jorge" userId="S::jferna73@depaul.edu::072fac88-127f-4d6e-a38d-1f3738814c22" providerId="AD" clId="Web-{657DD504-CAFE-D02B-B818-E30DAE54DCA2}" dt="2024-06-08T19:06:11.906" v="84"/>
          <ac:picMkLst>
            <pc:docMk/>
            <pc:sldMk cId="2525918385" sldId="274"/>
            <ac:picMk id="6" creationId="{EF1A2419-BF60-4F7A-101F-7C16A961AAC6}"/>
          </ac:picMkLst>
        </pc:picChg>
        <pc:picChg chg="add mod">
          <ac:chgData name="Fernandez, Jorge" userId="S::jferna73@depaul.edu::072fac88-127f-4d6e-a38d-1f3738814c22" providerId="AD" clId="Web-{657DD504-CAFE-D02B-B818-E30DAE54DCA2}" dt="2024-06-08T19:06:56.781" v="95" actId="1076"/>
          <ac:picMkLst>
            <pc:docMk/>
            <pc:sldMk cId="2525918385" sldId="274"/>
            <ac:picMk id="7" creationId="{B8AD5BD6-8219-0EEE-0181-A526FC0E60F8}"/>
          </ac:picMkLst>
        </pc:picChg>
        <pc:picChg chg="add mod">
          <ac:chgData name="Fernandez, Jorge" userId="S::jferna73@depaul.edu::072fac88-127f-4d6e-a38d-1f3738814c22" providerId="AD" clId="Web-{657DD504-CAFE-D02B-B818-E30DAE54DCA2}" dt="2024-06-08T19:06:55.390" v="94" actId="1076"/>
          <ac:picMkLst>
            <pc:docMk/>
            <pc:sldMk cId="2525918385" sldId="274"/>
            <ac:picMk id="8" creationId="{2B814BB1-B41B-1B55-67F4-A03747A13790}"/>
          </ac:picMkLst>
        </pc:picChg>
      </pc:sldChg>
      <pc:sldChg chg="modSp new">
        <pc:chgData name="Fernandez, Jorge" userId="S::jferna73@depaul.edu::072fac88-127f-4d6e-a38d-1f3738814c22" providerId="AD" clId="Web-{657DD504-CAFE-D02B-B818-E30DAE54DCA2}" dt="2024-06-08T19:28:32.127" v="201" actId="20577"/>
        <pc:sldMkLst>
          <pc:docMk/>
          <pc:sldMk cId="2018697844" sldId="275"/>
        </pc:sldMkLst>
        <pc:spChg chg="mod">
          <ac:chgData name="Fernandez, Jorge" userId="S::jferna73@depaul.edu::072fac88-127f-4d6e-a38d-1f3738814c22" providerId="AD" clId="Web-{657DD504-CAFE-D02B-B818-E30DAE54DCA2}" dt="2024-06-08T19:07:32.859" v="97" actId="20577"/>
          <ac:spMkLst>
            <pc:docMk/>
            <pc:sldMk cId="2018697844" sldId="275"/>
            <ac:spMk id="2" creationId="{17A4D8AE-DF17-FAF3-4B62-52B2CC465A60}"/>
          </ac:spMkLst>
        </pc:spChg>
        <pc:spChg chg="mod">
          <ac:chgData name="Fernandez, Jorge" userId="S::jferna73@depaul.edu::072fac88-127f-4d6e-a38d-1f3738814c22" providerId="AD" clId="Web-{657DD504-CAFE-D02B-B818-E30DAE54DCA2}" dt="2024-06-08T19:28:32.127" v="201" actId="20577"/>
          <ac:spMkLst>
            <pc:docMk/>
            <pc:sldMk cId="2018697844" sldId="275"/>
            <ac:spMk id="3" creationId="{5724B99C-177C-1D1C-4C0A-2CE4F64433A3}"/>
          </ac:spMkLst>
        </pc:spChg>
      </pc:sldChg>
      <pc:sldChg chg="addSp delSp modSp new">
        <pc:chgData name="Fernandez, Jorge" userId="S::jferna73@depaul.edu::072fac88-127f-4d6e-a38d-1f3738814c22" providerId="AD" clId="Web-{657DD504-CAFE-D02B-B818-E30DAE54DCA2}" dt="2024-06-08T20:18:36.963" v="287" actId="1076"/>
        <pc:sldMkLst>
          <pc:docMk/>
          <pc:sldMk cId="1767428059" sldId="276"/>
        </pc:sldMkLst>
        <pc:spChg chg="mod">
          <ac:chgData name="Fernandez, Jorge" userId="S::jferna73@depaul.edu::072fac88-127f-4d6e-a38d-1f3738814c22" providerId="AD" clId="Web-{657DD504-CAFE-D02B-B818-E30DAE54DCA2}" dt="2024-06-08T19:33:45.423" v="238" actId="20577"/>
          <ac:spMkLst>
            <pc:docMk/>
            <pc:sldMk cId="1767428059" sldId="276"/>
            <ac:spMk id="2" creationId="{FD56DEE4-6F5C-C776-2027-82F3BC750BEE}"/>
          </ac:spMkLst>
        </pc:spChg>
        <pc:spChg chg="mod">
          <ac:chgData name="Fernandez, Jorge" userId="S::jferna73@depaul.edu::072fac88-127f-4d6e-a38d-1f3738814c22" providerId="AD" clId="Web-{657DD504-CAFE-D02B-B818-E30DAE54DCA2}" dt="2024-06-08T19:35:12.736" v="260" actId="20577"/>
          <ac:spMkLst>
            <pc:docMk/>
            <pc:sldMk cId="1767428059" sldId="276"/>
            <ac:spMk id="3" creationId="{94C3283D-4E84-4636-EEF9-7D932F36AA12}"/>
          </ac:spMkLst>
        </pc:spChg>
        <pc:picChg chg="add del mod">
          <ac:chgData name="Fernandez, Jorge" userId="S::jferna73@depaul.edu::072fac88-127f-4d6e-a38d-1f3738814c22" providerId="AD" clId="Web-{657DD504-CAFE-D02B-B818-E30DAE54DCA2}" dt="2024-06-08T20:18:08.447" v="281"/>
          <ac:picMkLst>
            <pc:docMk/>
            <pc:sldMk cId="1767428059" sldId="276"/>
            <ac:picMk id="4" creationId="{7818A8C3-A5D9-9D42-66F3-2A482857B002}"/>
          </ac:picMkLst>
        </pc:picChg>
        <pc:picChg chg="add mod">
          <ac:chgData name="Fernandez, Jorge" userId="S::jferna73@depaul.edu::072fac88-127f-4d6e-a38d-1f3738814c22" providerId="AD" clId="Web-{657DD504-CAFE-D02B-B818-E30DAE54DCA2}" dt="2024-06-08T20:18:36.963" v="287" actId="1076"/>
          <ac:picMkLst>
            <pc:docMk/>
            <pc:sldMk cId="1767428059" sldId="276"/>
            <ac:picMk id="5" creationId="{F0A57FB4-1FFF-6C86-0301-4710B4359C25}"/>
          </ac:picMkLst>
        </pc:picChg>
      </pc:sldChg>
      <pc:sldChg chg="addSp delSp modSp new">
        <pc:chgData name="Fernandez, Jorge" userId="S::jferna73@depaul.edu::072fac88-127f-4d6e-a38d-1f3738814c22" providerId="AD" clId="Web-{657DD504-CAFE-D02B-B818-E30DAE54DCA2}" dt="2024-06-09T06:02:35.019" v="308" actId="20577"/>
        <pc:sldMkLst>
          <pc:docMk/>
          <pc:sldMk cId="1134672409" sldId="277"/>
        </pc:sldMkLst>
        <pc:spChg chg="mod">
          <ac:chgData name="Fernandez, Jorge" userId="S::jferna73@depaul.edu::072fac88-127f-4d6e-a38d-1f3738814c22" providerId="AD" clId="Web-{657DD504-CAFE-D02B-B818-E30DAE54DCA2}" dt="2024-06-09T06:02:35.019" v="308" actId="20577"/>
          <ac:spMkLst>
            <pc:docMk/>
            <pc:sldMk cId="1134672409" sldId="277"/>
            <ac:spMk id="2" creationId="{0F34FB6A-7E2E-721C-BBC9-32B89E4D15C0}"/>
          </ac:spMkLst>
        </pc:spChg>
        <pc:spChg chg="del">
          <ac:chgData name="Fernandez, Jorge" userId="S::jferna73@depaul.edu::072fac88-127f-4d6e-a38d-1f3738814c22" providerId="AD" clId="Web-{657DD504-CAFE-D02B-B818-E30DAE54DCA2}" dt="2024-06-08T19:36:46.832" v="266"/>
          <ac:spMkLst>
            <pc:docMk/>
            <pc:sldMk cId="1134672409" sldId="277"/>
            <ac:spMk id="3" creationId="{A01201BB-B6D8-DB7A-F523-B5745372B4A4}"/>
          </ac:spMkLst>
        </pc:spChg>
        <pc:picChg chg="add mod ord">
          <ac:chgData name="Fernandez, Jorge" userId="S::jferna73@depaul.edu::072fac88-127f-4d6e-a38d-1f3738814c22" providerId="AD" clId="Web-{657DD504-CAFE-D02B-B818-E30DAE54DCA2}" dt="2024-06-08T19:57:54.473" v="277" actId="1076"/>
          <ac:picMkLst>
            <pc:docMk/>
            <pc:sldMk cId="1134672409" sldId="277"/>
            <ac:picMk id="4" creationId="{0D55A3CA-598F-47E3-2AD6-1604A1653DCD}"/>
          </ac:picMkLst>
        </pc:picChg>
        <pc:picChg chg="add mod">
          <ac:chgData name="Fernandez, Jorge" userId="S::jferna73@depaul.edu::072fac88-127f-4d6e-a38d-1f3738814c22" providerId="AD" clId="Web-{657DD504-CAFE-D02B-B818-E30DAE54DCA2}" dt="2024-06-08T19:57:50.004" v="276" actId="1076"/>
          <ac:picMkLst>
            <pc:docMk/>
            <pc:sldMk cId="1134672409" sldId="277"/>
            <ac:picMk id="5" creationId="{9AD2ADD4-25DD-7A56-D740-EA688631CC1B}"/>
          </ac:picMkLst>
        </pc:picChg>
      </pc:sldChg>
      <pc:sldChg chg="modSp new">
        <pc:chgData name="Fernandez, Jorge" userId="S::jferna73@depaul.edu::072fac88-127f-4d6e-a38d-1f3738814c22" providerId="AD" clId="Web-{657DD504-CAFE-D02B-B818-E30DAE54DCA2}" dt="2024-06-08T20:23:59.215" v="293" actId="20577"/>
        <pc:sldMkLst>
          <pc:docMk/>
          <pc:sldMk cId="1505438819" sldId="278"/>
        </pc:sldMkLst>
        <pc:spChg chg="mod">
          <ac:chgData name="Fernandez, Jorge" userId="S::jferna73@depaul.edu::072fac88-127f-4d6e-a38d-1f3738814c22" providerId="AD" clId="Web-{657DD504-CAFE-D02B-B818-E30DAE54DCA2}" dt="2024-06-08T20:23:59.215" v="293" actId="20577"/>
          <ac:spMkLst>
            <pc:docMk/>
            <pc:sldMk cId="1505438819" sldId="278"/>
            <ac:spMk id="2" creationId="{E507D138-650E-F23B-4383-080E059FBF26}"/>
          </ac:spMkLst>
        </pc:spChg>
      </pc:sldChg>
      <pc:sldChg chg="addSp delSp modSp new">
        <pc:chgData name="Fernandez, Jorge" userId="S::jferna73@depaul.edu::072fac88-127f-4d6e-a38d-1f3738814c22" providerId="AD" clId="Web-{657DD504-CAFE-D02B-B818-E30DAE54DCA2}" dt="2024-06-09T06:08:30.746" v="351" actId="1076"/>
        <pc:sldMkLst>
          <pc:docMk/>
          <pc:sldMk cId="4254068690" sldId="279"/>
        </pc:sldMkLst>
        <pc:spChg chg="mod">
          <ac:chgData name="Fernandez, Jorge" userId="S::jferna73@depaul.edu::072fac88-127f-4d6e-a38d-1f3738814c22" providerId="AD" clId="Web-{657DD504-CAFE-D02B-B818-E30DAE54DCA2}" dt="2024-06-09T06:00:26.578" v="299" actId="20577"/>
          <ac:spMkLst>
            <pc:docMk/>
            <pc:sldMk cId="4254068690" sldId="279"/>
            <ac:spMk id="2" creationId="{6E67CC2A-4686-A522-51C7-8B335B6EE805}"/>
          </ac:spMkLst>
        </pc:spChg>
        <pc:spChg chg="del mod">
          <ac:chgData name="Fernandez, Jorge" userId="S::jferna73@depaul.edu::072fac88-127f-4d6e-a38d-1f3738814c22" providerId="AD" clId="Web-{657DD504-CAFE-D02B-B818-E30DAE54DCA2}" dt="2024-06-09T06:01:04.579" v="301"/>
          <ac:spMkLst>
            <pc:docMk/>
            <pc:sldMk cId="4254068690" sldId="279"/>
            <ac:spMk id="3" creationId="{C0D4F052-DD96-127B-A0C7-74230D82C3F4}"/>
          </ac:spMkLst>
        </pc:spChg>
        <pc:spChg chg="add mod">
          <ac:chgData name="Fernandez, Jorge" userId="S::jferna73@depaul.edu::072fac88-127f-4d6e-a38d-1f3738814c22" providerId="AD" clId="Web-{657DD504-CAFE-D02B-B818-E30DAE54DCA2}" dt="2024-06-09T06:08:30.746" v="351" actId="1076"/>
          <ac:spMkLst>
            <pc:docMk/>
            <pc:sldMk cId="4254068690" sldId="279"/>
            <ac:spMk id="6" creationId="{82A60D9E-0AAB-7E30-02D8-981284C9515B}"/>
          </ac:spMkLst>
        </pc:spChg>
        <pc:picChg chg="add mod ord">
          <ac:chgData name="Fernandez, Jorge" userId="S::jferna73@depaul.edu::072fac88-127f-4d6e-a38d-1f3738814c22" providerId="AD" clId="Web-{657DD504-CAFE-D02B-B818-E30DAE54DCA2}" dt="2024-06-09T06:01:44.064" v="307" actId="1076"/>
          <ac:picMkLst>
            <pc:docMk/>
            <pc:sldMk cId="4254068690" sldId="279"/>
            <ac:picMk id="4" creationId="{F6B1CC69-D714-071C-D7F3-C0C2E1938891}"/>
          </ac:picMkLst>
        </pc:picChg>
        <pc:picChg chg="add mod">
          <ac:chgData name="Fernandez, Jorge" userId="S::jferna73@depaul.edu::072fac88-127f-4d6e-a38d-1f3738814c22" providerId="AD" clId="Web-{657DD504-CAFE-D02B-B818-E30DAE54DCA2}" dt="2024-06-09T06:01:43.236" v="306" actId="1076"/>
          <ac:picMkLst>
            <pc:docMk/>
            <pc:sldMk cId="4254068690" sldId="279"/>
            <ac:picMk id="5" creationId="{4F2ECA8A-BC0D-86C9-74B0-96FBC841297F}"/>
          </ac:picMkLst>
        </pc:picChg>
      </pc:sldChg>
    </pc:docChg>
  </pc:docChgLst>
  <pc:docChgLst>
    <pc:chgData name="Fernandez, Jorge" userId="S::jferna73@depaul.edu::072fac88-127f-4d6e-a38d-1f3738814c22" providerId="AD" clId="Web-{4C528092-6A85-2F5B-9A7A-504A0453197E}"/>
    <pc:docChg chg="addSld delSld modSld">
      <pc:chgData name="Fernandez, Jorge" userId="S::jferna73@depaul.edu::072fac88-127f-4d6e-a38d-1f3738814c22" providerId="AD" clId="Web-{4C528092-6A85-2F5B-9A7A-504A0453197E}" dt="2024-06-08T02:58:37.243" v="493" actId="20577"/>
      <pc:docMkLst>
        <pc:docMk/>
      </pc:docMkLst>
      <pc:sldChg chg="modSp">
        <pc:chgData name="Fernandez, Jorge" userId="S::jferna73@depaul.edu::072fac88-127f-4d6e-a38d-1f3738814c22" providerId="AD" clId="Web-{4C528092-6A85-2F5B-9A7A-504A0453197E}" dt="2024-06-07T23:48:45.565" v="52" actId="1076"/>
        <pc:sldMkLst>
          <pc:docMk/>
          <pc:sldMk cId="0" sldId="259"/>
        </pc:sldMkLst>
        <pc:graphicFrameChg chg="mod">
          <ac:chgData name="Fernandez, Jorge" userId="S::jferna73@depaul.edu::072fac88-127f-4d6e-a38d-1f3738814c22" providerId="AD" clId="Web-{4C528092-6A85-2F5B-9A7A-504A0453197E}" dt="2024-06-07T23:48:45.565" v="52" actId="1076"/>
          <ac:graphicFrameMkLst>
            <pc:docMk/>
            <pc:sldMk cId="0" sldId="259"/>
            <ac:graphicFrameMk id="5" creationId="{5CBBCDFF-AE1F-9B14-BBC5-E2B0C7F7F58A}"/>
          </ac:graphicFrameMkLst>
        </pc:graphicFrameChg>
      </pc:sldChg>
      <pc:sldChg chg="addSp delSp modSp mod setBg">
        <pc:chgData name="Fernandez, Jorge" userId="S::jferna73@depaul.edu::072fac88-127f-4d6e-a38d-1f3738814c22" providerId="AD" clId="Web-{4C528092-6A85-2F5B-9A7A-504A0453197E}" dt="2024-06-07T23:56:39.849" v="145"/>
        <pc:sldMkLst>
          <pc:docMk/>
          <pc:sldMk cId="1089786306" sldId="270"/>
        </pc:sldMkLst>
        <pc:spChg chg="mod">
          <ac:chgData name="Fernandez, Jorge" userId="S::jferna73@depaul.edu::072fac88-127f-4d6e-a38d-1f3738814c22" providerId="AD" clId="Web-{4C528092-6A85-2F5B-9A7A-504A0453197E}" dt="2024-06-07T23:56:39.849" v="145"/>
          <ac:spMkLst>
            <pc:docMk/>
            <pc:sldMk cId="1089786306" sldId="270"/>
            <ac:spMk id="2" creationId="{C19A5C95-AE53-30B6-B467-6E387FAE80B4}"/>
          </ac:spMkLst>
        </pc:spChg>
        <pc:spChg chg="del mod">
          <ac:chgData name="Fernandez, Jorge" userId="S::jferna73@depaul.edu::072fac88-127f-4d6e-a38d-1f3738814c22" providerId="AD" clId="Web-{4C528092-6A85-2F5B-9A7A-504A0453197E}" dt="2024-06-07T23:48:03.752" v="44"/>
          <ac:spMkLst>
            <pc:docMk/>
            <pc:sldMk cId="1089786306" sldId="270"/>
            <ac:spMk id="3" creationId="{D2C7F2EE-C1A7-DC7A-1665-A63E120AC954}"/>
          </ac:spMkLst>
        </pc:spChg>
        <pc:spChg chg="add del mod">
          <ac:chgData name="Fernandez, Jorge" userId="S::jferna73@depaul.edu::072fac88-127f-4d6e-a38d-1f3738814c22" providerId="AD" clId="Web-{4C528092-6A85-2F5B-9A7A-504A0453197E}" dt="2024-06-07T23:51:26.195" v="119"/>
          <ac:spMkLst>
            <pc:docMk/>
            <pc:sldMk cId="1089786306" sldId="270"/>
            <ac:spMk id="5" creationId="{B716BA48-C6B8-FE7B-A410-2758F8C0B730}"/>
          </ac:spMkLst>
        </pc:spChg>
        <pc:spChg chg="add del mod">
          <ac:chgData name="Fernandez, Jorge" userId="S::jferna73@depaul.edu::072fac88-127f-4d6e-a38d-1f3738814c22" providerId="AD" clId="Web-{4C528092-6A85-2F5B-9A7A-504A0453197E}" dt="2024-06-07T23:51:28.430" v="120"/>
          <ac:spMkLst>
            <pc:docMk/>
            <pc:sldMk cId="1089786306" sldId="270"/>
            <ac:spMk id="590" creationId="{0F6D8C95-E453-39D0-6DD0-1CDD663815AF}"/>
          </ac:spMkLst>
        </pc:spChg>
        <pc:spChg chg="add">
          <ac:chgData name="Fernandez, Jorge" userId="S::jferna73@depaul.edu::072fac88-127f-4d6e-a38d-1f3738814c22" providerId="AD" clId="Web-{4C528092-6A85-2F5B-9A7A-504A0453197E}" dt="2024-06-07T23:56:39.849" v="145"/>
          <ac:spMkLst>
            <pc:docMk/>
            <pc:sldMk cId="1089786306" sldId="270"/>
            <ac:spMk id="667" creationId="{6C4028FD-8BAA-4A19-BFDE-594D991B7552}"/>
          </ac:spMkLst>
        </pc:spChg>
        <pc:graphicFrameChg chg="add del mod modGraphic">
          <ac:chgData name="Fernandez, Jorge" userId="S::jferna73@depaul.edu::072fac88-127f-4d6e-a38d-1f3738814c22" providerId="AD" clId="Web-{4C528092-6A85-2F5B-9A7A-504A0453197E}" dt="2024-06-07T23:51:45.930" v="125"/>
          <ac:graphicFrameMkLst>
            <pc:docMk/>
            <pc:sldMk cId="1089786306" sldId="270"/>
            <ac:graphicFrameMk id="7" creationId="{463F5EE3-591E-D9D9-B722-3CD6EF787FC8}"/>
          </ac:graphicFrameMkLst>
        </pc:graphicFrameChg>
        <pc:graphicFrameChg chg="add del mod modGraphic">
          <ac:chgData name="Fernandez, Jorge" userId="S::jferna73@depaul.edu::072fac88-127f-4d6e-a38d-1f3738814c22" providerId="AD" clId="Web-{4C528092-6A85-2F5B-9A7A-504A0453197E}" dt="2024-06-07T23:53:55.122" v="135"/>
          <ac:graphicFrameMkLst>
            <pc:docMk/>
            <pc:sldMk cId="1089786306" sldId="270"/>
            <ac:graphicFrameMk id="612" creationId="{072366BA-C52B-11B8-8335-11CDEBAF647C}"/>
          </ac:graphicFrameMkLst>
        </pc:graphicFrameChg>
        <pc:graphicFrameChg chg="add mod modGraphic">
          <ac:chgData name="Fernandez, Jorge" userId="S::jferna73@depaul.edu::072fac88-127f-4d6e-a38d-1f3738814c22" providerId="AD" clId="Web-{4C528092-6A85-2F5B-9A7A-504A0453197E}" dt="2024-06-07T23:56:39.849" v="145"/>
          <ac:graphicFrameMkLst>
            <pc:docMk/>
            <pc:sldMk cId="1089786306" sldId="270"/>
            <ac:graphicFrameMk id="662" creationId="{1AEE33FA-71CB-FB65-B59D-F794C765683A}"/>
          </ac:graphicFrameMkLst>
        </pc:graphicFrameChg>
      </pc:sldChg>
      <pc:sldChg chg="addSp delSp modSp mod setBg">
        <pc:chgData name="Fernandez, Jorge" userId="S::jferna73@depaul.edu::072fac88-127f-4d6e-a38d-1f3738814c22" providerId="AD" clId="Web-{4C528092-6A85-2F5B-9A7A-504A0453197E}" dt="2024-06-08T01:48:58.282" v="390" actId="20577"/>
        <pc:sldMkLst>
          <pc:docMk/>
          <pc:sldMk cId="302899697" sldId="271"/>
        </pc:sldMkLst>
        <pc:spChg chg="mod">
          <ac:chgData name="Fernandez, Jorge" userId="S::jferna73@depaul.edu::072fac88-127f-4d6e-a38d-1f3738814c22" providerId="AD" clId="Web-{4C528092-6A85-2F5B-9A7A-504A0453197E}" dt="2024-06-08T00:16:30.277" v="262"/>
          <ac:spMkLst>
            <pc:docMk/>
            <pc:sldMk cId="302899697" sldId="271"/>
            <ac:spMk id="2" creationId="{B3FBAD72-434F-1377-DAE7-F3D9988071D0}"/>
          </ac:spMkLst>
        </pc:spChg>
        <pc:spChg chg="mod">
          <ac:chgData name="Fernandez, Jorge" userId="S::jferna73@depaul.edu::072fac88-127f-4d6e-a38d-1f3738814c22" providerId="AD" clId="Web-{4C528092-6A85-2F5B-9A7A-504A0453197E}" dt="2024-06-08T00:26:38.680" v="370" actId="1076"/>
          <ac:spMkLst>
            <pc:docMk/>
            <pc:sldMk cId="302899697" sldId="271"/>
            <ac:spMk id="5" creationId="{62EDD829-A2C3-5F15-0CF7-C8AA806B5DFF}"/>
          </ac:spMkLst>
        </pc:spChg>
        <pc:spChg chg="add del mod">
          <ac:chgData name="Fernandez, Jorge" userId="S::jferna73@depaul.edu::072fac88-127f-4d6e-a38d-1f3738814c22" providerId="AD" clId="Web-{4C528092-6A85-2F5B-9A7A-504A0453197E}" dt="2024-06-07T23:42:44.976" v="12"/>
          <ac:spMkLst>
            <pc:docMk/>
            <pc:sldMk cId="302899697" sldId="271"/>
            <ac:spMk id="10" creationId="{A759A40C-BBE2-1133-0495-DCB13C3DE4A8}"/>
          </ac:spMkLst>
        </pc:spChg>
        <pc:spChg chg="add del mod">
          <ac:chgData name="Fernandez, Jorge" userId="S::jferna73@depaul.edu::072fac88-127f-4d6e-a38d-1f3738814c22" providerId="AD" clId="Web-{4C528092-6A85-2F5B-9A7A-504A0453197E}" dt="2024-06-08T00:09:04.185" v="213"/>
          <ac:spMkLst>
            <pc:docMk/>
            <pc:sldMk cId="302899697" sldId="271"/>
            <ac:spMk id="11" creationId="{970EC3EF-2304-43D4-A64D-E30CEC4606E9}"/>
          </ac:spMkLst>
        </pc:spChg>
        <pc:spChg chg="add">
          <ac:chgData name="Fernandez, Jorge" userId="S::jferna73@depaul.edu::072fac88-127f-4d6e-a38d-1f3738814c22" providerId="AD" clId="Web-{4C528092-6A85-2F5B-9A7A-504A0453197E}" dt="2024-06-08T00:16:30.277" v="262"/>
          <ac:spMkLst>
            <pc:docMk/>
            <pc:sldMk cId="302899697" sldId="271"/>
            <ac:spMk id="15" creationId="{78FD1E94-B12F-434F-8027-5DBEAC55A132}"/>
          </ac:spMkLst>
        </pc:spChg>
        <pc:spChg chg="add">
          <ac:chgData name="Fernandez, Jorge" userId="S::jferna73@depaul.edu::072fac88-127f-4d6e-a38d-1f3738814c22" providerId="AD" clId="Web-{4C528092-6A85-2F5B-9A7A-504A0453197E}" dt="2024-06-08T00:16:30.277" v="262"/>
          <ac:spMkLst>
            <pc:docMk/>
            <pc:sldMk cId="302899697" sldId="271"/>
            <ac:spMk id="16" creationId="{1BC8109F-B452-45EE-8BB3-65433C039601}"/>
          </ac:spMkLst>
        </pc:spChg>
        <pc:spChg chg="add del">
          <ac:chgData name="Fernandez, Jorge" userId="S::jferna73@depaul.edu::072fac88-127f-4d6e-a38d-1f3738814c22" providerId="AD" clId="Web-{4C528092-6A85-2F5B-9A7A-504A0453197E}" dt="2024-06-08T00:16:22.995" v="261"/>
          <ac:spMkLst>
            <pc:docMk/>
            <pc:sldMk cId="302899697" sldId="271"/>
            <ac:spMk id="18" creationId="{78FD1E94-B12F-434F-8027-5DBEAC55A132}"/>
          </ac:spMkLst>
        </pc:spChg>
        <pc:spChg chg="add del">
          <ac:chgData name="Fernandez, Jorge" userId="S::jferna73@depaul.edu::072fac88-127f-4d6e-a38d-1f3738814c22" providerId="AD" clId="Web-{4C528092-6A85-2F5B-9A7A-504A0453197E}" dt="2024-06-08T00:16:22.995" v="261"/>
          <ac:spMkLst>
            <pc:docMk/>
            <pc:sldMk cId="302899697" sldId="271"/>
            <ac:spMk id="20" creationId="{1BC8109F-B452-45EE-8BB3-65433C039601}"/>
          </ac:spMkLst>
        </pc:spChg>
        <pc:graphicFrameChg chg="add del mod">
          <ac:chgData name="Fernandez, Jorge" userId="S::jferna73@depaul.edu::072fac88-127f-4d6e-a38d-1f3738814c22" providerId="AD" clId="Web-{4C528092-6A85-2F5B-9A7A-504A0453197E}" dt="2024-06-08T00:16:50.668" v="266"/>
          <ac:graphicFrameMkLst>
            <pc:docMk/>
            <pc:sldMk cId="302899697" sldId="271"/>
            <ac:graphicFrameMk id="13" creationId="{F1CE6C7E-B740-12AB-0113-5695474F9470}"/>
          </ac:graphicFrameMkLst>
        </pc:graphicFrameChg>
        <pc:graphicFrameChg chg="add del mod modGraphic">
          <ac:chgData name="Fernandez, Jorge" userId="S::jferna73@depaul.edu::072fac88-127f-4d6e-a38d-1f3738814c22" providerId="AD" clId="Web-{4C528092-6A85-2F5B-9A7A-504A0453197E}" dt="2024-06-08T00:09:43.467" v="218"/>
          <ac:graphicFrameMkLst>
            <pc:docMk/>
            <pc:sldMk cId="302899697" sldId="271"/>
            <ac:graphicFrameMk id="44" creationId="{9BE66DD2-E55E-19C7-6E79-2E954DB47CF2}"/>
          </ac:graphicFrameMkLst>
        </pc:graphicFrameChg>
        <pc:graphicFrameChg chg="add del mod modGraphic">
          <ac:chgData name="Fernandez, Jorge" userId="S::jferna73@depaul.edu::072fac88-127f-4d6e-a38d-1f3738814c22" providerId="AD" clId="Web-{4C528092-6A85-2F5B-9A7A-504A0453197E}" dt="2024-06-08T00:12:00.815" v="228"/>
          <ac:graphicFrameMkLst>
            <pc:docMk/>
            <pc:sldMk cId="302899697" sldId="271"/>
            <ac:graphicFrameMk id="117" creationId="{9BE66DD2-E55E-19C7-6E79-2E954DB47CF2}"/>
          </ac:graphicFrameMkLst>
        </pc:graphicFrameChg>
        <pc:graphicFrameChg chg="add del mod modGraphic">
          <ac:chgData name="Fernandez, Jorge" userId="S::jferna73@depaul.edu::072fac88-127f-4d6e-a38d-1f3738814c22" providerId="AD" clId="Web-{4C528092-6A85-2F5B-9A7A-504A0453197E}" dt="2024-06-08T00:12:31.863" v="237"/>
          <ac:graphicFrameMkLst>
            <pc:docMk/>
            <pc:sldMk cId="302899697" sldId="271"/>
            <ac:graphicFrameMk id="148" creationId="{17FF51DA-B680-0A0B-F531-148123911892}"/>
          </ac:graphicFrameMkLst>
        </pc:graphicFrameChg>
        <pc:graphicFrameChg chg="add del mod modGraphic">
          <ac:chgData name="Fernandez, Jorge" userId="S::jferna73@depaul.edu::072fac88-127f-4d6e-a38d-1f3738814c22" providerId="AD" clId="Web-{4C528092-6A85-2F5B-9A7A-504A0453197E}" dt="2024-06-08T00:15:24.415" v="253"/>
          <ac:graphicFrameMkLst>
            <pc:docMk/>
            <pc:sldMk cId="302899697" sldId="271"/>
            <ac:graphicFrameMk id="176" creationId="{E09E2E00-0030-30E3-F4C9-ECC4D48662D9}"/>
          </ac:graphicFrameMkLst>
        </pc:graphicFrameChg>
        <pc:graphicFrameChg chg="add del mod">
          <ac:chgData name="Fernandez, Jorge" userId="S::jferna73@depaul.edu::072fac88-127f-4d6e-a38d-1f3738814c22" providerId="AD" clId="Web-{4C528092-6A85-2F5B-9A7A-504A0453197E}" dt="2024-06-08T00:17:42.841" v="277"/>
          <ac:graphicFrameMkLst>
            <pc:docMk/>
            <pc:sldMk cId="302899697" sldId="271"/>
            <ac:graphicFrameMk id="307" creationId="{D4E5DFA5-0DBD-CA03-5F1E-C030A1C59598}"/>
          </ac:graphicFrameMkLst>
        </pc:graphicFrameChg>
        <pc:graphicFrameChg chg="add del mod modGraphic">
          <ac:chgData name="Fernandez, Jorge" userId="S::jferna73@depaul.edu::072fac88-127f-4d6e-a38d-1f3738814c22" providerId="AD" clId="Web-{4C528092-6A85-2F5B-9A7A-504A0453197E}" dt="2024-06-08T00:22:05.198" v="325"/>
          <ac:graphicFrameMkLst>
            <pc:docMk/>
            <pc:sldMk cId="302899697" sldId="271"/>
            <ac:graphicFrameMk id="350" creationId="{F3D1324C-95B7-EFF9-E9F6-EEC38D42DFCB}"/>
          </ac:graphicFrameMkLst>
        </pc:graphicFrameChg>
        <pc:graphicFrameChg chg="add del mod">
          <ac:chgData name="Fernandez, Jorge" userId="S::jferna73@depaul.edu::072fac88-127f-4d6e-a38d-1f3738814c22" providerId="AD" clId="Web-{4C528092-6A85-2F5B-9A7A-504A0453197E}" dt="2024-06-08T00:22:17.511" v="329"/>
          <ac:graphicFrameMkLst>
            <pc:docMk/>
            <pc:sldMk cId="302899697" sldId="271"/>
            <ac:graphicFrameMk id="649" creationId="{E937319B-1197-050E-C35C-ACD30AEC5E57}"/>
          </ac:graphicFrameMkLst>
        </pc:graphicFrameChg>
        <pc:graphicFrameChg chg="add del mod">
          <ac:chgData name="Fernandez, Jorge" userId="S::jferna73@depaul.edu::072fac88-127f-4d6e-a38d-1f3738814c22" providerId="AD" clId="Web-{4C528092-6A85-2F5B-9A7A-504A0453197E}" dt="2024-06-08T00:22:39.262" v="337"/>
          <ac:graphicFrameMkLst>
            <pc:docMk/>
            <pc:sldMk cId="302899697" sldId="271"/>
            <ac:graphicFrameMk id="690" creationId="{E937319B-1197-050E-C35C-ACD30AEC5E57}"/>
          </ac:graphicFrameMkLst>
        </pc:graphicFrameChg>
        <pc:graphicFrameChg chg="add del mod">
          <ac:chgData name="Fernandez, Jorge" userId="S::jferna73@depaul.edu::072fac88-127f-4d6e-a38d-1f3738814c22" providerId="AD" clId="Web-{4C528092-6A85-2F5B-9A7A-504A0453197E}" dt="2024-06-08T00:22:49.281" v="341"/>
          <ac:graphicFrameMkLst>
            <pc:docMk/>
            <pc:sldMk cId="302899697" sldId="271"/>
            <ac:graphicFrameMk id="731" creationId="{A69AF989-2E46-9ED3-C825-F66A6046D598}"/>
          </ac:graphicFrameMkLst>
        </pc:graphicFrameChg>
        <pc:graphicFrameChg chg="add mod modGraphic">
          <ac:chgData name="Fernandez, Jorge" userId="S::jferna73@depaul.edu::072fac88-127f-4d6e-a38d-1f3738814c22" providerId="AD" clId="Web-{4C528092-6A85-2F5B-9A7A-504A0453197E}" dt="2024-06-08T01:48:58.282" v="390" actId="20577"/>
          <ac:graphicFrameMkLst>
            <pc:docMk/>
            <pc:sldMk cId="302899697" sldId="271"/>
            <ac:graphicFrameMk id="772" creationId="{A69AF989-2E46-9ED3-C825-F66A6046D598}"/>
          </ac:graphicFrameMkLst>
        </pc:graphicFrameChg>
        <pc:picChg chg="del">
          <ac:chgData name="Fernandez, Jorge" userId="S::jferna73@depaul.edu::072fac88-127f-4d6e-a38d-1f3738814c22" providerId="AD" clId="Web-{4C528092-6A85-2F5B-9A7A-504A0453197E}" dt="2024-06-07T23:30:47.530" v="7"/>
          <ac:picMkLst>
            <pc:docMk/>
            <pc:sldMk cId="302899697" sldId="271"/>
            <ac:picMk id="3" creationId="{0BF8C3F8-99A1-24C9-BE54-DABB2D9A1C36}"/>
          </ac:picMkLst>
        </pc:picChg>
        <pc:picChg chg="del">
          <ac:chgData name="Fernandez, Jorge" userId="S::jferna73@depaul.edu::072fac88-127f-4d6e-a38d-1f3738814c22" providerId="AD" clId="Web-{4C528092-6A85-2F5B-9A7A-504A0453197E}" dt="2024-06-07T23:42:42.382" v="11"/>
          <ac:picMkLst>
            <pc:docMk/>
            <pc:sldMk cId="302899697" sldId="271"/>
            <ac:picMk id="4" creationId="{9896D9F9-3791-3102-AFA8-E2194017ACA4}"/>
          </ac:picMkLst>
        </pc:picChg>
        <pc:picChg chg="add del mod">
          <ac:chgData name="Fernandez, Jorge" userId="S::jferna73@depaul.edu::072fac88-127f-4d6e-a38d-1f3738814c22" providerId="AD" clId="Web-{4C528092-6A85-2F5B-9A7A-504A0453197E}" dt="2024-06-07T23:29:10.277" v="4"/>
          <ac:picMkLst>
            <pc:docMk/>
            <pc:sldMk cId="302899697" sldId="271"/>
            <ac:picMk id="6" creationId="{78DDEE2D-9A62-A75B-018F-EF2C5C4B4C23}"/>
          </ac:picMkLst>
        </pc:picChg>
        <pc:picChg chg="add del mod">
          <ac:chgData name="Fernandez, Jorge" userId="S::jferna73@depaul.edu::072fac88-127f-4d6e-a38d-1f3738814c22" providerId="AD" clId="Web-{4C528092-6A85-2F5B-9A7A-504A0453197E}" dt="2024-06-07T23:44:18.151" v="38"/>
          <ac:picMkLst>
            <pc:docMk/>
            <pc:sldMk cId="302899697" sldId="271"/>
            <ac:picMk id="7" creationId="{BB38455D-7356-A5D8-E9FD-DB09B147BE26}"/>
          </ac:picMkLst>
        </pc:picChg>
        <pc:picChg chg="add mod">
          <ac:chgData name="Fernandez, Jorge" userId="S::jferna73@depaul.edu::072fac88-127f-4d6e-a38d-1f3738814c22" providerId="AD" clId="Web-{4C528092-6A85-2F5B-9A7A-504A0453197E}" dt="2024-06-08T00:17:47.310" v="279" actId="1076"/>
          <ac:picMkLst>
            <pc:docMk/>
            <pc:sldMk cId="302899697" sldId="271"/>
            <ac:picMk id="8" creationId="{73F27D6A-6E0B-4622-66A2-15B0694F95C2}"/>
          </ac:picMkLst>
        </pc:picChg>
      </pc:sldChg>
      <pc:sldChg chg="addSp delSp modSp mod setBg">
        <pc:chgData name="Fernandez, Jorge" userId="S::jferna73@depaul.edu::072fac88-127f-4d6e-a38d-1f3738814c22" providerId="AD" clId="Web-{4C528092-6A85-2F5B-9A7A-504A0453197E}" dt="2024-06-08T02:57:45.835" v="486" actId="20577"/>
        <pc:sldMkLst>
          <pc:docMk/>
          <pc:sldMk cId="1690354620" sldId="272"/>
        </pc:sldMkLst>
        <pc:spChg chg="mod">
          <ac:chgData name="Fernandez, Jorge" userId="S::jferna73@depaul.edu::072fac88-127f-4d6e-a38d-1f3738814c22" providerId="AD" clId="Web-{4C528092-6A85-2F5B-9A7A-504A0453197E}" dt="2024-06-08T02:56:42.051" v="472"/>
          <ac:spMkLst>
            <pc:docMk/>
            <pc:sldMk cId="1690354620" sldId="272"/>
            <ac:spMk id="2" creationId="{5D700850-55DB-D754-9FCA-6D22C3981966}"/>
          </ac:spMkLst>
        </pc:spChg>
        <pc:spChg chg="del">
          <ac:chgData name="Fernandez, Jorge" userId="S::jferna73@depaul.edu::072fac88-127f-4d6e-a38d-1f3738814c22" providerId="AD" clId="Web-{4C528092-6A85-2F5B-9A7A-504A0453197E}" dt="2024-06-08T02:54:52.858" v="458"/>
          <ac:spMkLst>
            <pc:docMk/>
            <pc:sldMk cId="1690354620" sldId="272"/>
            <ac:spMk id="3" creationId="{679312DC-784B-4971-EE7E-88F27834A6DB}"/>
          </ac:spMkLst>
        </pc:spChg>
        <pc:spChg chg="add">
          <ac:chgData name="Fernandez, Jorge" userId="S::jferna73@depaul.edu::072fac88-127f-4d6e-a38d-1f3738814c22" providerId="AD" clId="Web-{4C528092-6A85-2F5B-9A7A-504A0453197E}" dt="2024-06-08T02:56:42.051" v="472"/>
          <ac:spMkLst>
            <pc:docMk/>
            <pc:sldMk cId="1690354620" sldId="272"/>
            <ac:spMk id="347" creationId="{35DB3719-6FDC-4E5D-891D-FF40B7300F64}"/>
          </ac:spMkLst>
        </pc:spChg>
        <pc:spChg chg="add">
          <ac:chgData name="Fernandez, Jorge" userId="S::jferna73@depaul.edu::072fac88-127f-4d6e-a38d-1f3738814c22" providerId="AD" clId="Web-{4C528092-6A85-2F5B-9A7A-504A0453197E}" dt="2024-06-08T02:56:42.051" v="472"/>
          <ac:spMkLst>
            <pc:docMk/>
            <pc:sldMk cId="1690354620" sldId="272"/>
            <ac:spMk id="349" creationId="{E0CBAC23-2E3F-4A90-BA59-F8299F6A5439}"/>
          </ac:spMkLst>
        </pc:spChg>
        <pc:graphicFrameChg chg="add mod modGraphic">
          <ac:chgData name="Fernandez, Jorge" userId="S::jferna73@depaul.edu::072fac88-127f-4d6e-a38d-1f3738814c22" providerId="AD" clId="Web-{4C528092-6A85-2F5B-9A7A-504A0453197E}" dt="2024-06-08T02:56:42.051" v="472"/>
          <ac:graphicFrameMkLst>
            <pc:docMk/>
            <pc:sldMk cId="1690354620" sldId="272"/>
            <ac:graphicFrameMk id="5" creationId="{1AAF6FF4-9D5C-2E17-C957-0456D094D863}"/>
          </ac:graphicFrameMkLst>
        </pc:graphicFrameChg>
        <pc:graphicFrameChg chg="add mod modGraphic">
          <ac:chgData name="Fernandez, Jorge" userId="S::jferna73@depaul.edu::072fac88-127f-4d6e-a38d-1f3738814c22" providerId="AD" clId="Web-{4C528092-6A85-2F5B-9A7A-504A0453197E}" dt="2024-06-08T02:57:45.835" v="486" actId="20577"/>
          <ac:graphicFrameMkLst>
            <pc:docMk/>
            <pc:sldMk cId="1690354620" sldId="272"/>
            <ac:graphicFrameMk id="342" creationId="{FE05C02A-CC00-657B-0298-8F9CE2DAEAD2}"/>
          </ac:graphicFrameMkLst>
        </pc:graphicFrameChg>
      </pc:sldChg>
      <pc:sldChg chg="addSp delSp modSp new mod setBg">
        <pc:chgData name="Fernandez, Jorge" userId="S::jferna73@depaul.edu::072fac88-127f-4d6e-a38d-1f3738814c22" providerId="AD" clId="Web-{4C528092-6A85-2F5B-9A7A-504A0453197E}" dt="2024-06-08T01:48:07.197" v="386" actId="20577"/>
        <pc:sldMkLst>
          <pc:docMk/>
          <pc:sldMk cId="1919453971" sldId="273"/>
        </pc:sldMkLst>
        <pc:spChg chg="mod">
          <ac:chgData name="Fernandez, Jorge" userId="S::jferna73@depaul.edu::072fac88-127f-4d6e-a38d-1f3738814c22" providerId="AD" clId="Web-{4C528092-6A85-2F5B-9A7A-504A0453197E}" dt="2024-06-08T00:02:30.938" v="179"/>
          <ac:spMkLst>
            <pc:docMk/>
            <pc:sldMk cId="1919453971" sldId="273"/>
            <ac:spMk id="2" creationId="{53931231-3548-27DE-0A01-2AD90419034E}"/>
          </ac:spMkLst>
        </pc:spChg>
        <pc:spChg chg="del">
          <ac:chgData name="Fernandez, Jorge" userId="S::jferna73@depaul.edu::072fac88-127f-4d6e-a38d-1f3738814c22" providerId="AD" clId="Web-{4C528092-6A85-2F5B-9A7A-504A0453197E}" dt="2024-06-07T23:44:30.792" v="41"/>
          <ac:spMkLst>
            <pc:docMk/>
            <pc:sldMk cId="1919453971" sldId="273"/>
            <ac:spMk id="3" creationId="{0411089F-493D-957D-6E40-785CC43C18CB}"/>
          </ac:spMkLst>
        </pc:spChg>
        <pc:spChg chg="add del mod">
          <ac:chgData name="Fernandez, Jorge" userId="S::jferna73@depaul.edu::072fac88-127f-4d6e-a38d-1f3738814c22" providerId="AD" clId="Web-{4C528092-6A85-2F5B-9A7A-504A0453197E}" dt="2024-06-07T23:55:55.672" v="143"/>
          <ac:spMkLst>
            <pc:docMk/>
            <pc:sldMk cId="1919453971" sldId="273"/>
            <ac:spMk id="5" creationId="{12DB8A79-35BA-A06A-3C2E-3D2EB4026720}"/>
          </ac:spMkLst>
        </pc:spChg>
        <pc:spChg chg="add mod">
          <ac:chgData name="Fernandez, Jorge" userId="S::jferna73@depaul.edu::072fac88-127f-4d6e-a38d-1f3738814c22" providerId="AD" clId="Web-{4C528092-6A85-2F5B-9A7A-504A0453197E}" dt="2024-06-08T00:26:26.883" v="369" actId="1076"/>
          <ac:spMkLst>
            <pc:docMk/>
            <pc:sldMk cId="1919453971" sldId="273"/>
            <ac:spMk id="7" creationId="{08A3504E-7CB6-96B0-ABBD-99371FA00352}"/>
          </ac:spMkLst>
        </pc:spChg>
        <pc:spChg chg="add del">
          <ac:chgData name="Fernandez, Jorge" userId="S::jferna73@depaul.edu::072fac88-127f-4d6e-a38d-1f3738814c22" providerId="AD" clId="Web-{4C528092-6A85-2F5B-9A7A-504A0453197E}" dt="2024-06-08T00:02:26.469" v="176"/>
          <ac:spMkLst>
            <pc:docMk/>
            <pc:sldMk cId="1919453971" sldId="273"/>
            <ac:spMk id="14" creationId="{78FD1E94-B12F-434F-8027-5DBEAC55A132}"/>
          </ac:spMkLst>
        </pc:spChg>
        <pc:spChg chg="add del">
          <ac:chgData name="Fernandez, Jorge" userId="S::jferna73@depaul.edu::072fac88-127f-4d6e-a38d-1f3738814c22" providerId="AD" clId="Web-{4C528092-6A85-2F5B-9A7A-504A0453197E}" dt="2024-06-08T00:02:26.469" v="176"/>
          <ac:spMkLst>
            <pc:docMk/>
            <pc:sldMk cId="1919453971" sldId="273"/>
            <ac:spMk id="16" creationId="{1BC8109F-B452-45EE-8BB3-65433C039601}"/>
          </ac:spMkLst>
        </pc:spChg>
        <pc:spChg chg="add del">
          <ac:chgData name="Fernandez, Jorge" userId="S::jferna73@depaul.edu::072fac88-127f-4d6e-a38d-1f3738814c22" providerId="AD" clId="Web-{4C528092-6A85-2F5B-9A7A-504A0453197E}" dt="2024-06-08T00:02:30.922" v="178"/>
          <ac:spMkLst>
            <pc:docMk/>
            <pc:sldMk cId="1919453971" sldId="273"/>
            <ac:spMk id="18" creationId="{955A2079-FA98-4876-80F0-72364A7D2EA4}"/>
          </ac:spMkLst>
        </pc:spChg>
        <pc:spChg chg="add">
          <ac:chgData name="Fernandez, Jorge" userId="S::jferna73@depaul.edu::072fac88-127f-4d6e-a38d-1f3738814c22" providerId="AD" clId="Web-{4C528092-6A85-2F5B-9A7A-504A0453197E}" dt="2024-06-08T00:02:30.938" v="179"/>
          <ac:spMkLst>
            <pc:docMk/>
            <pc:sldMk cId="1919453971" sldId="273"/>
            <ac:spMk id="20" creationId="{DA8886A6-5426-494B-96D8-D962D2BA0818}"/>
          </ac:spMkLst>
        </pc:spChg>
        <pc:spChg chg="add">
          <ac:chgData name="Fernandez, Jorge" userId="S::jferna73@depaul.edu::072fac88-127f-4d6e-a38d-1f3738814c22" providerId="AD" clId="Web-{4C528092-6A85-2F5B-9A7A-504A0453197E}" dt="2024-06-08T00:02:30.938" v="179"/>
          <ac:spMkLst>
            <pc:docMk/>
            <pc:sldMk cId="1919453971" sldId="273"/>
            <ac:spMk id="21" creationId="{AA3ED336-C09E-46E8-9774-B977D15FC5E0}"/>
          </ac:spMkLst>
        </pc:spChg>
        <pc:graphicFrameChg chg="add del mod modGraphic">
          <ac:chgData name="Fernandez, Jorge" userId="S::jferna73@depaul.edu::072fac88-127f-4d6e-a38d-1f3738814c22" providerId="AD" clId="Web-{4C528092-6A85-2F5B-9A7A-504A0453197E}" dt="2024-06-08T00:23:07.563" v="346"/>
          <ac:graphicFrameMkLst>
            <pc:docMk/>
            <pc:sldMk cId="1919453971" sldId="273"/>
            <ac:graphicFrameMk id="9" creationId="{85956911-41F7-C027-648A-8DD43BD403A7}"/>
          </ac:graphicFrameMkLst>
        </pc:graphicFrameChg>
        <pc:graphicFrameChg chg="add del mod">
          <ac:chgData name="Fernandez, Jorge" userId="S::jferna73@depaul.edu::072fac88-127f-4d6e-a38d-1f3738814c22" providerId="AD" clId="Web-{4C528092-6A85-2F5B-9A7A-504A0453197E}" dt="2024-06-08T00:23:54.377" v="351"/>
          <ac:graphicFrameMkLst>
            <pc:docMk/>
            <pc:sldMk cId="1919453971" sldId="273"/>
            <ac:graphicFrameMk id="194" creationId="{982D58A8-A892-4070-50DD-39F2382451D7}"/>
          </ac:graphicFrameMkLst>
        </pc:graphicFrameChg>
        <pc:graphicFrameChg chg="add mod modGraphic">
          <ac:chgData name="Fernandez, Jorge" userId="S::jferna73@depaul.edu::072fac88-127f-4d6e-a38d-1f3738814c22" providerId="AD" clId="Web-{4C528092-6A85-2F5B-9A7A-504A0453197E}" dt="2024-06-08T01:48:07.197" v="386" actId="20577"/>
          <ac:graphicFrameMkLst>
            <pc:docMk/>
            <pc:sldMk cId="1919453971" sldId="273"/>
            <ac:graphicFrameMk id="212" creationId="{EAFD64AF-4652-1EBC-5582-3D538FB97702}"/>
          </ac:graphicFrameMkLst>
        </pc:graphicFrameChg>
        <pc:picChg chg="add mod ord">
          <ac:chgData name="Fernandez, Jorge" userId="S::jferna73@depaul.edu::072fac88-127f-4d6e-a38d-1f3738814c22" providerId="AD" clId="Web-{4C528092-6A85-2F5B-9A7A-504A0453197E}" dt="2024-06-08T00:18:05.186" v="281" actId="1076"/>
          <ac:picMkLst>
            <pc:docMk/>
            <pc:sldMk cId="1919453971" sldId="273"/>
            <ac:picMk id="4" creationId="{2B9756BE-074E-519B-7F92-DCBF5B868FA0}"/>
          </ac:picMkLst>
        </pc:picChg>
      </pc:sldChg>
      <pc:sldChg chg="add del replId">
        <pc:chgData name="Fernandez, Jorge" userId="S::jferna73@depaul.edu::072fac88-127f-4d6e-a38d-1f3738814c22" providerId="AD" clId="Web-{4C528092-6A85-2F5B-9A7A-504A0453197E}" dt="2024-06-08T00:03:00.954" v="183"/>
        <pc:sldMkLst>
          <pc:docMk/>
          <pc:sldMk cId="802473769" sldId="274"/>
        </pc:sldMkLst>
      </pc:sldChg>
      <pc:sldChg chg="add del replId">
        <pc:chgData name="Fernandez, Jorge" userId="S::jferna73@depaul.edu::072fac88-127f-4d6e-a38d-1f3738814c22" providerId="AD" clId="Web-{4C528092-6A85-2F5B-9A7A-504A0453197E}" dt="2024-06-07T23:58:06.055" v="154"/>
        <pc:sldMkLst>
          <pc:docMk/>
          <pc:sldMk cId="1571366421" sldId="274"/>
        </pc:sldMkLst>
      </pc:sldChg>
      <pc:sldChg chg="modSp new">
        <pc:chgData name="Fernandez, Jorge" userId="S::jferna73@depaul.edu::072fac88-127f-4d6e-a38d-1f3738814c22" providerId="AD" clId="Web-{4C528092-6A85-2F5B-9A7A-504A0453197E}" dt="2024-06-08T02:58:37.243" v="493" actId="20577"/>
        <pc:sldMkLst>
          <pc:docMk/>
          <pc:sldMk cId="2525918385" sldId="274"/>
        </pc:sldMkLst>
        <pc:spChg chg="mod">
          <ac:chgData name="Fernandez, Jorge" userId="S::jferna73@depaul.edu::072fac88-127f-4d6e-a38d-1f3738814c22" providerId="AD" clId="Web-{4C528092-6A85-2F5B-9A7A-504A0453197E}" dt="2024-06-08T02:58:37.243" v="493" actId="20577"/>
          <ac:spMkLst>
            <pc:docMk/>
            <pc:sldMk cId="2525918385" sldId="274"/>
            <ac:spMk id="2" creationId="{DB6E2A23-DD16-884E-F599-1946BA0F47A7}"/>
          </ac:spMkLst>
        </pc:spChg>
      </pc:sldChg>
      <pc:sldChg chg="add del replId">
        <pc:chgData name="Fernandez, Jorge" userId="S::jferna73@depaul.edu::072fac88-127f-4d6e-a38d-1f3738814c22" providerId="AD" clId="Web-{4C528092-6A85-2F5B-9A7A-504A0453197E}" dt="2024-06-08T00:02:53.126" v="181"/>
        <pc:sldMkLst>
          <pc:docMk/>
          <pc:sldMk cId="3053731452" sldId="274"/>
        </pc:sldMkLst>
      </pc:sldChg>
      <pc:sldChg chg="add del replId">
        <pc:chgData name="Fernandez, Jorge" userId="S::jferna73@depaul.edu::072fac88-127f-4d6e-a38d-1f3738814c22" providerId="AD" clId="Web-{4C528092-6A85-2F5B-9A7A-504A0453197E}" dt="2024-06-07T23:57:54.289" v="152"/>
        <pc:sldMkLst>
          <pc:docMk/>
          <pc:sldMk cId="3070359557" sldId="274"/>
        </pc:sldMkLst>
      </pc:sldChg>
    </pc:docChg>
  </pc:docChgLst>
  <pc:docChgLst>
    <pc:chgData name="Fernandez, Jorge" userId="S::jferna73@depaul.edu::072fac88-127f-4d6e-a38d-1f3738814c22" providerId="AD" clId="Web-{5A8861DA-DCD6-BBBA-137D-18C0E17E41F3}"/>
    <pc:docChg chg="addSld modSld">
      <pc:chgData name="Fernandez, Jorge" userId="S::jferna73@depaul.edu::072fac88-127f-4d6e-a38d-1f3738814c22" providerId="AD" clId="Web-{5A8861DA-DCD6-BBBA-137D-18C0E17E41F3}" dt="2024-06-07T03:04:45.067" v="107" actId="20577"/>
      <pc:docMkLst>
        <pc:docMk/>
      </pc:docMkLst>
      <pc:sldChg chg="addSp delSp modSp new">
        <pc:chgData name="Fernandez, Jorge" userId="S::jferna73@depaul.edu::072fac88-127f-4d6e-a38d-1f3738814c22" providerId="AD" clId="Web-{5A8861DA-DCD6-BBBA-137D-18C0E17E41F3}" dt="2024-06-07T02:19:39.901" v="67"/>
        <pc:sldMkLst>
          <pc:docMk/>
          <pc:sldMk cId="1089786306" sldId="270"/>
        </pc:sldMkLst>
        <pc:spChg chg="mod">
          <ac:chgData name="Fernandez, Jorge" userId="S::jferna73@depaul.edu::072fac88-127f-4d6e-a38d-1f3738814c22" providerId="AD" clId="Web-{5A8861DA-DCD6-BBBA-137D-18C0E17E41F3}" dt="2024-06-07T01:14:01.059" v="11" actId="20577"/>
          <ac:spMkLst>
            <pc:docMk/>
            <pc:sldMk cId="1089786306" sldId="270"/>
            <ac:spMk id="2" creationId="{C19A5C95-AE53-30B6-B467-6E387FAE80B4}"/>
          </ac:spMkLst>
        </pc:spChg>
        <pc:spChg chg="mod">
          <ac:chgData name="Fernandez, Jorge" userId="S::jferna73@depaul.edu::072fac88-127f-4d6e-a38d-1f3738814c22" providerId="AD" clId="Web-{5A8861DA-DCD6-BBBA-137D-18C0E17E41F3}" dt="2024-06-07T01:16:39.548" v="56" actId="20577"/>
          <ac:spMkLst>
            <pc:docMk/>
            <pc:sldMk cId="1089786306" sldId="270"/>
            <ac:spMk id="3" creationId="{D2C7F2EE-C1A7-DC7A-1665-A63E120AC954}"/>
          </ac:spMkLst>
        </pc:spChg>
        <pc:picChg chg="add del mod">
          <ac:chgData name="Fernandez, Jorge" userId="S::jferna73@depaul.edu::072fac88-127f-4d6e-a38d-1f3738814c22" providerId="AD" clId="Web-{5A8861DA-DCD6-BBBA-137D-18C0E17E41F3}" dt="2024-06-07T02:19:39.901" v="67"/>
          <ac:picMkLst>
            <pc:docMk/>
            <pc:sldMk cId="1089786306" sldId="270"/>
            <ac:picMk id="4" creationId="{E43A067C-EBFE-49BA-D567-E82E7137CE42}"/>
          </ac:picMkLst>
        </pc:picChg>
      </pc:sldChg>
      <pc:sldChg chg="addSp delSp modSp new">
        <pc:chgData name="Fernandez, Jorge" userId="S::jferna73@depaul.edu::072fac88-127f-4d6e-a38d-1f3738814c22" providerId="AD" clId="Web-{5A8861DA-DCD6-BBBA-137D-18C0E17E41F3}" dt="2024-06-07T03:04:45.067" v="107" actId="20577"/>
        <pc:sldMkLst>
          <pc:docMk/>
          <pc:sldMk cId="302899697" sldId="271"/>
        </pc:sldMkLst>
        <pc:spChg chg="mod">
          <ac:chgData name="Fernandez, Jorge" userId="S::jferna73@depaul.edu::072fac88-127f-4d6e-a38d-1f3738814c22" providerId="AD" clId="Web-{5A8861DA-DCD6-BBBA-137D-18C0E17E41F3}" dt="2024-06-07T02:19:37.697" v="66" actId="20577"/>
          <ac:spMkLst>
            <pc:docMk/>
            <pc:sldMk cId="302899697" sldId="271"/>
            <ac:spMk id="2" creationId="{B3FBAD72-434F-1377-DAE7-F3D9988071D0}"/>
          </ac:spMkLst>
        </pc:spChg>
        <pc:spChg chg="del">
          <ac:chgData name="Fernandez, Jorge" userId="S::jferna73@depaul.edu::072fac88-127f-4d6e-a38d-1f3738814c22" providerId="AD" clId="Web-{5A8861DA-DCD6-BBBA-137D-18C0E17E41F3}" dt="2024-06-07T02:19:44.573" v="68"/>
          <ac:spMkLst>
            <pc:docMk/>
            <pc:sldMk cId="302899697" sldId="271"/>
            <ac:spMk id="3" creationId="{2E76FFF9-8AA3-9C22-A9B2-BC93DDD148E2}"/>
          </ac:spMkLst>
        </pc:spChg>
        <pc:spChg chg="add mod">
          <ac:chgData name="Fernandez, Jorge" userId="S::jferna73@depaul.edu::072fac88-127f-4d6e-a38d-1f3738814c22" providerId="AD" clId="Web-{5A8861DA-DCD6-BBBA-137D-18C0E17E41F3}" dt="2024-06-07T03:04:45.067" v="107" actId="20577"/>
          <ac:spMkLst>
            <pc:docMk/>
            <pc:sldMk cId="302899697" sldId="271"/>
            <ac:spMk id="5" creationId="{62EDD829-A2C3-5F15-0CF7-C8AA806B5DFF}"/>
          </ac:spMkLst>
        </pc:spChg>
        <pc:picChg chg="add mod">
          <ac:chgData name="Fernandez, Jorge" userId="S::jferna73@depaul.edu::072fac88-127f-4d6e-a38d-1f3738814c22" providerId="AD" clId="Web-{5A8861DA-DCD6-BBBA-137D-18C0E17E41F3}" dt="2024-06-07T02:39:55.484" v="73" actId="14100"/>
          <ac:picMkLst>
            <pc:docMk/>
            <pc:sldMk cId="302899697" sldId="271"/>
            <ac:picMk id="3" creationId="{0BF8C3F8-99A1-24C9-BE54-DABB2D9A1C36}"/>
          </ac:picMkLst>
        </pc:picChg>
        <pc:picChg chg="add mod ord">
          <ac:chgData name="Fernandez, Jorge" userId="S::jferna73@depaul.edu::072fac88-127f-4d6e-a38d-1f3738814c22" providerId="AD" clId="Web-{5A8861DA-DCD6-BBBA-137D-18C0E17E41F3}" dt="2024-06-07T02:39:51.484" v="72" actId="14100"/>
          <ac:picMkLst>
            <pc:docMk/>
            <pc:sldMk cId="302899697" sldId="271"/>
            <ac:picMk id="4" creationId="{9896D9F9-3791-3102-AFA8-E2194017ACA4}"/>
          </ac:picMkLst>
        </pc:picChg>
      </pc:sldChg>
      <pc:sldChg chg="modSp new">
        <pc:chgData name="Fernandez, Jorge" userId="S::jferna73@depaul.edu::072fac88-127f-4d6e-a38d-1f3738814c22" providerId="AD" clId="Web-{5A8861DA-DCD6-BBBA-137D-18C0E17E41F3}" dt="2024-06-07T02:45:30.375" v="84" actId="20577"/>
        <pc:sldMkLst>
          <pc:docMk/>
          <pc:sldMk cId="1690354620" sldId="272"/>
        </pc:sldMkLst>
        <pc:spChg chg="mod">
          <ac:chgData name="Fernandez, Jorge" userId="S::jferna73@depaul.edu::072fac88-127f-4d6e-a38d-1f3738814c22" providerId="AD" clId="Web-{5A8861DA-DCD6-BBBA-137D-18C0E17E41F3}" dt="2024-06-07T02:45:30.375" v="84" actId="20577"/>
          <ac:spMkLst>
            <pc:docMk/>
            <pc:sldMk cId="1690354620" sldId="272"/>
            <ac:spMk id="2" creationId="{5D700850-55DB-D754-9FCA-6D22C398196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5CA69-2291-4183-B1CC-E2085FAF582E}"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DE88D5C6-B677-4E8A-A5E1-BC60C2F24597}">
      <dgm:prSet/>
      <dgm:spPr/>
      <dgm:t>
        <a:bodyPr/>
        <a:lstStyle/>
        <a:p>
          <a:pPr>
            <a:defRPr cap="all"/>
          </a:pPr>
          <a:r>
            <a:rPr lang="en-US"/>
            <a:t>Personalization: Recommender systems tailor content to individual users’ preferences, providing a personalized experience. </a:t>
          </a:r>
        </a:p>
      </dgm:t>
    </dgm:pt>
    <dgm:pt modelId="{2093DD20-0EB1-488B-9253-4842F1ADEE03}" type="parTrans" cxnId="{B5D527E0-3399-449D-BF75-F7E11F24686A}">
      <dgm:prSet/>
      <dgm:spPr/>
      <dgm:t>
        <a:bodyPr/>
        <a:lstStyle/>
        <a:p>
          <a:endParaRPr lang="en-US"/>
        </a:p>
      </dgm:t>
    </dgm:pt>
    <dgm:pt modelId="{768E4F23-130A-4F58-BFCA-4FCBD1385444}" type="sibTrans" cxnId="{B5D527E0-3399-449D-BF75-F7E11F24686A}">
      <dgm:prSet/>
      <dgm:spPr/>
      <dgm:t>
        <a:bodyPr/>
        <a:lstStyle/>
        <a:p>
          <a:endParaRPr lang="en-US"/>
        </a:p>
      </dgm:t>
    </dgm:pt>
    <dgm:pt modelId="{87AE82A6-96A6-4120-98E2-48BC7CD5201F}">
      <dgm:prSet/>
      <dgm:spPr/>
      <dgm:t>
        <a:bodyPr/>
        <a:lstStyle/>
        <a:p>
          <a:pPr>
            <a:defRPr cap="all"/>
          </a:pPr>
          <a:r>
            <a:rPr lang="en-US"/>
            <a:t>User retention: By continuously offering relevant recommendations, users are more likely to return to the platform, increasing loyalty.</a:t>
          </a:r>
        </a:p>
      </dgm:t>
    </dgm:pt>
    <dgm:pt modelId="{F5DCDEC3-367F-4255-8C91-E05322AED446}" type="parTrans" cxnId="{28812CE1-7474-4184-A15A-6AA97034B4A8}">
      <dgm:prSet/>
      <dgm:spPr/>
      <dgm:t>
        <a:bodyPr/>
        <a:lstStyle/>
        <a:p>
          <a:endParaRPr lang="en-US"/>
        </a:p>
      </dgm:t>
    </dgm:pt>
    <dgm:pt modelId="{A3553E8C-94E8-4F81-8CDE-59137EB2F554}" type="sibTrans" cxnId="{28812CE1-7474-4184-A15A-6AA97034B4A8}">
      <dgm:prSet/>
      <dgm:spPr/>
      <dgm:t>
        <a:bodyPr/>
        <a:lstStyle/>
        <a:p>
          <a:endParaRPr lang="en-US"/>
        </a:p>
      </dgm:t>
    </dgm:pt>
    <dgm:pt modelId="{37E58D69-BEB7-43BB-86F5-A7EA6B78A773}" type="pres">
      <dgm:prSet presAssocID="{1795CA69-2291-4183-B1CC-E2085FAF582E}" presName="root" presStyleCnt="0">
        <dgm:presLayoutVars>
          <dgm:dir/>
          <dgm:resizeHandles val="exact"/>
        </dgm:presLayoutVars>
      </dgm:prSet>
      <dgm:spPr/>
    </dgm:pt>
    <dgm:pt modelId="{3A55F071-0DB8-4284-AF8C-69987BBD00E4}" type="pres">
      <dgm:prSet presAssocID="{DE88D5C6-B677-4E8A-A5E1-BC60C2F24597}" presName="compNode" presStyleCnt="0"/>
      <dgm:spPr/>
    </dgm:pt>
    <dgm:pt modelId="{9F86F77F-3901-4E48-B98B-AC547FE2E3BC}" type="pres">
      <dgm:prSet presAssocID="{DE88D5C6-B677-4E8A-A5E1-BC60C2F24597}" presName="iconBgRect" presStyleLbl="bgShp" presStyleIdx="0" presStyleCnt="2"/>
      <dgm:spPr>
        <a:prstGeom prst="round2DiagRect">
          <a:avLst>
            <a:gd name="adj1" fmla="val 29727"/>
            <a:gd name="adj2" fmla="val 0"/>
          </a:avLst>
        </a:prstGeom>
      </dgm:spPr>
    </dgm:pt>
    <dgm:pt modelId="{50DA66ED-1ECE-4C41-B3F0-1F7EBB67B928}" type="pres">
      <dgm:prSet presAssocID="{DE88D5C6-B677-4E8A-A5E1-BC60C2F245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ess"/>
        </a:ext>
      </dgm:extLst>
    </dgm:pt>
    <dgm:pt modelId="{73400AFB-D251-45DD-8EBF-6D37AD3685D2}" type="pres">
      <dgm:prSet presAssocID="{DE88D5C6-B677-4E8A-A5E1-BC60C2F24597}" presName="spaceRect" presStyleCnt="0"/>
      <dgm:spPr/>
    </dgm:pt>
    <dgm:pt modelId="{97A3EAB0-D4F2-48F1-9E18-D3CC45849D3C}" type="pres">
      <dgm:prSet presAssocID="{DE88D5C6-B677-4E8A-A5E1-BC60C2F24597}" presName="textRect" presStyleLbl="revTx" presStyleIdx="0" presStyleCnt="2">
        <dgm:presLayoutVars>
          <dgm:chMax val="1"/>
          <dgm:chPref val="1"/>
        </dgm:presLayoutVars>
      </dgm:prSet>
      <dgm:spPr/>
    </dgm:pt>
    <dgm:pt modelId="{CCCFD61D-3792-4569-8615-B794D46C6360}" type="pres">
      <dgm:prSet presAssocID="{768E4F23-130A-4F58-BFCA-4FCBD1385444}" presName="sibTrans" presStyleCnt="0"/>
      <dgm:spPr/>
    </dgm:pt>
    <dgm:pt modelId="{8648F2E6-1C05-419B-8C59-A235D9931CE3}" type="pres">
      <dgm:prSet presAssocID="{87AE82A6-96A6-4120-98E2-48BC7CD5201F}" presName="compNode" presStyleCnt="0"/>
      <dgm:spPr/>
    </dgm:pt>
    <dgm:pt modelId="{48EC2AA7-598E-4EDA-B0AF-D51176EB6425}" type="pres">
      <dgm:prSet presAssocID="{87AE82A6-96A6-4120-98E2-48BC7CD5201F}" presName="iconBgRect" presStyleLbl="bgShp" presStyleIdx="1" presStyleCnt="2"/>
      <dgm:spPr>
        <a:prstGeom prst="round2DiagRect">
          <a:avLst>
            <a:gd name="adj1" fmla="val 29727"/>
            <a:gd name="adj2" fmla="val 0"/>
          </a:avLst>
        </a:prstGeom>
      </dgm:spPr>
    </dgm:pt>
    <dgm:pt modelId="{60B4201C-4A40-4519-9753-268CA728750B}" type="pres">
      <dgm:prSet presAssocID="{87AE82A6-96A6-4120-98E2-48BC7CD520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EA4ED05C-71A0-44AD-9941-673073CA59CB}" type="pres">
      <dgm:prSet presAssocID="{87AE82A6-96A6-4120-98E2-48BC7CD5201F}" presName="spaceRect" presStyleCnt="0"/>
      <dgm:spPr/>
    </dgm:pt>
    <dgm:pt modelId="{A5F1A97A-EFE6-4A31-AE5C-E6A3EEF9FDE7}" type="pres">
      <dgm:prSet presAssocID="{87AE82A6-96A6-4120-98E2-48BC7CD5201F}" presName="textRect" presStyleLbl="revTx" presStyleIdx="1" presStyleCnt="2">
        <dgm:presLayoutVars>
          <dgm:chMax val="1"/>
          <dgm:chPref val="1"/>
        </dgm:presLayoutVars>
      </dgm:prSet>
      <dgm:spPr/>
    </dgm:pt>
  </dgm:ptLst>
  <dgm:cxnLst>
    <dgm:cxn modelId="{B6005232-A50E-4BAE-9B41-18EF59FC2F33}" type="presOf" srcId="{1795CA69-2291-4183-B1CC-E2085FAF582E}" destId="{37E58D69-BEB7-43BB-86F5-A7EA6B78A773}" srcOrd="0" destOrd="0" presId="urn:microsoft.com/office/officeart/2018/5/layout/IconLeafLabelList"/>
    <dgm:cxn modelId="{D344684A-E738-4B6D-91E6-A5624C21BD77}" type="presOf" srcId="{DE88D5C6-B677-4E8A-A5E1-BC60C2F24597}" destId="{97A3EAB0-D4F2-48F1-9E18-D3CC45849D3C}" srcOrd="0" destOrd="0" presId="urn:microsoft.com/office/officeart/2018/5/layout/IconLeafLabelList"/>
    <dgm:cxn modelId="{B5D527E0-3399-449D-BF75-F7E11F24686A}" srcId="{1795CA69-2291-4183-B1CC-E2085FAF582E}" destId="{DE88D5C6-B677-4E8A-A5E1-BC60C2F24597}" srcOrd="0" destOrd="0" parTransId="{2093DD20-0EB1-488B-9253-4842F1ADEE03}" sibTransId="{768E4F23-130A-4F58-BFCA-4FCBD1385444}"/>
    <dgm:cxn modelId="{28812CE1-7474-4184-A15A-6AA97034B4A8}" srcId="{1795CA69-2291-4183-B1CC-E2085FAF582E}" destId="{87AE82A6-96A6-4120-98E2-48BC7CD5201F}" srcOrd="1" destOrd="0" parTransId="{F5DCDEC3-367F-4255-8C91-E05322AED446}" sibTransId="{A3553E8C-94E8-4F81-8CDE-59137EB2F554}"/>
    <dgm:cxn modelId="{9E3262E2-B919-476B-A511-E00B8D434B5F}" type="presOf" srcId="{87AE82A6-96A6-4120-98E2-48BC7CD5201F}" destId="{A5F1A97A-EFE6-4A31-AE5C-E6A3EEF9FDE7}" srcOrd="0" destOrd="0" presId="urn:microsoft.com/office/officeart/2018/5/layout/IconLeafLabelList"/>
    <dgm:cxn modelId="{DD6656B9-F0B5-49F4-9BDF-F71BCFEAC404}" type="presParOf" srcId="{37E58D69-BEB7-43BB-86F5-A7EA6B78A773}" destId="{3A55F071-0DB8-4284-AF8C-69987BBD00E4}" srcOrd="0" destOrd="0" presId="urn:microsoft.com/office/officeart/2018/5/layout/IconLeafLabelList"/>
    <dgm:cxn modelId="{3F36F068-4E48-4F9F-B3DC-85AB5E5501AD}" type="presParOf" srcId="{3A55F071-0DB8-4284-AF8C-69987BBD00E4}" destId="{9F86F77F-3901-4E48-B98B-AC547FE2E3BC}" srcOrd="0" destOrd="0" presId="urn:microsoft.com/office/officeart/2018/5/layout/IconLeafLabelList"/>
    <dgm:cxn modelId="{53141E8B-08E2-4DA2-B4EF-F11A59802161}" type="presParOf" srcId="{3A55F071-0DB8-4284-AF8C-69987BBD00E4}" destId="{50DA66ED-1ECE-4C41-B3F0-1F7EBB67B928}" srcOrd="1" destOrd="0" presId="urn:microsoft.com/office/officeart/2018/5/layout/IconLeafLabelList"/>
    <dgm:cxn modelId="{DD177218-57FC-4C28-AE64-C7ED07C14CE0}" type="presParOf" srcId="{3A55F071-0DB8-4284-AF8C-69987BBD00E4}" destId="{73400AFB-D251-45DD-8EBF-6D37AD3685D2}" srcOrd="2" destOrd="0" presId="urn:microsoft.com/office/officeart/2018/5/layout/IconLeafLabelList"/>
    <dgm:cxn modelId="{9AD94B9C-3D7E-415D-8ABE-70501A47D00A}" type="presParOf" srcId="{3A55F071-0DB8-4284-AF8C-69987BBD00E4}" destId="{97A3EAB0-D4F2-48F1-9E18-D3CC45849D3C}" srcOrd="3" destOrd="0" presId="urn:microsoft.com/office/officeart/2018/5/layout/IconLeafLabelList"/>
    <dgm:cxn modelId="{1E1AD8A0-6816-449A-BC94-A50F62B54BB7}" type="presParOf" srcId="{37E58D69-BEB7-43BB-86F5-A7EA6B78A773}" destId="{CCCFD61D-3792-4569-8615-B794D46C6360}" srcOrd="1" destOrd="0" presId="urn:microsoft.com/office/officeart/2018/5/layout/IconLeafLabelList"/>
    <dgm:cxn modelId="{8EDF77A9-96FB-407A-A715-7CFB700E2228}" type="presParOf" srcId="{37E58D69-BEB7-43BB-86F5-A7EA6B78A773}" destId="{8648F2E6-1C05-419B-8C59-A235D9931CE3}" srcOrd="2" destOrd="0" presId="urn:microsoft.com/office/officeart/2018/5/layout/IconLeafLabelList"/>
    <dgm:cxn modelId="{D75E8D92-C259-4FBC-9037-E57EF184F54F}" type="presParOf" srcId="{8648F2E6-1C05-419B-8C59-A235D9931CE3}" destId="{48EC2AA7-598E-4EDA-B0AF-D51176EB6425}" srcOrd="0" destOrd="0" presId="urn:microsoft.com/office/officeart/2018/5/layout/IconLeafLabelList"/>
    <dgm:cxn modelId="{A3E091C0-98ED-47F7-BB37-804BEDBD9749}" type="presParOf" srcId="{8648F2E6-1C05-419B-8C59-A235D9931CE3}" destId="{60B4201C-4A40-4519-9753-268CA728750B}" srcOrd="1" destOrd="0" presId="urn:microsoft.com/office/officeart/2018/5/layout/IconLeafLabelList"/>
    <dgm:cxn modelId="{5723D70C-F98F-451A-ABBF-B2A6A774878D}" type="presParOf" srcId="{8648F2E6-1C05-419B-8C59-A235D9931CE3}" destId="{EA4ED05C-71A0-44AD-9941-673073CA59CB}" srcOrd="2" destOrd="0" presId="urn:microsoft.com/office/officeart/2018/5/layout/IconLeafLabelList"/>
    <dgm:cxn modelId="{2C0AA75C-49CF-4ED1-841B-82B6F85F32D7}" type="presParOf" srcId="{8648F2E6-1C05-419B-8C59-A235D9931CE3}" destId="{A5F1A97A-EFE6-4A31-AE5C-E6A3EEF9FDE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81EE83-EA2C-40F4-9D9F-AC13AA95F04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DCE8E97C-8BC9-4E42-820D-C508B2BF880B}">
      <dgm:prSet phldr="0"/>
      <dgm:spPr/>
      <dgm:t>
        <a:bodyPr/>
        <a:lstStyle/>
        <a:p>
          <a:pPr algn="l"/>
          <a:r>
            <a:rPr lang="en-US" dirty="0">
              <a:solidFill>
                <a:srgbClr val="000000"/>
              </a:solidFill>
              <a:latin typeface="Calibri"/>
            </a:rPr>
            <a:t>Remove these ratings from the training matrix to prevent data leakage.</a:t>
          </a:r>
          <a:endParaRPr lang="en-US" dirty="0"/>
        </a:p>
      </dgm:t>
    </dgm:pt>
    <dgm:pt modelId="{B90BD73E-C84C-4D2C-93C5-4806AFDFE7CC}" type="parTrans" cxnId="{79FA09BD-7974-4788-9BC6-0FC94A7B0BD0}">
      <dgm:prSet/>
      <dgm:spPr/>
      <dgm:t>
        <a:bodyPr/>
        <a:lstStyle/>
        <a:p>
          <a:endParaRPr lang="en-US"/>
        </a:p>
      </dgm:t>
    </dgm:pt>
    <dgm:pt modelId="{7778EE11-67DF-4B1A-878A-48957194F8C7}" type="sibTrans" cxnId="{79FA09BD-7974-4788-9BC6-0FC94A7B0BD0}">
      <dgm:prSet/>
      <dgm:spPr/>
      <dgm:t>
        <a:bodyPr/>
        <a:lstStyle/>
        <a:p>
          <a:endParaRPr lang="en-US"/>
        </a:p>
      </dgm:t>
    </dgm:pt>
    <dgm:pt modelId="{58A3216C-08DF-4B4F-90BF-7C2E601A1314}">
      <dgm:prSet phldr="0"/>
      <dgm:spPr/>
      <dgm:t>
        <a:bodyPr/>
        <a:lstStyle/>
        <a:p>
          <a:pPr algn="l" rtl="0"/>
          <a:r>
            <a:rPr lang="en-US" b="1" dirty="0">
              <a:solidFill>
                <a:srgbClr val="000000"/>
              </a:solidFill>
              <a:latin typeface="Calibri"/>
            </a:rPr>
            <a:t>train_test_split:</a:t>
          </a:r>
          <a:endParaRPr lang="en-US" dirty="0">
            <a:solidFill>
              <a:srgbClr val="000000"/>
            </a:solidFill>
            <a:latin typeface="Calibri"/>
          </a:endParaRPr>
        </a:p>
      </dgm:t>
    </dgm:pt>
    <dgm:pt modelId="{FA4E585B-7932-4B59-9C9D-AECE61EA2454}" type="parTrans" cxnId="{F30A4BBF-7978-4B36-A664-83936F5CA1EC}">
      <dgm:prSet/>
      <dgm:spPr/>
    </dgm:pt>
    <dgm:pt modelId="{51C59B76-D278-4850-B7A3-792CEECB553A}" type="sibTrans" cxnId="{F30A4BBF-7978-4B36-A664-83936F5CA1EC}">
      <dgm:prSet/>
      <dgm:spPr/>
      <dgm:t>
        <a:bodyPr/>
        <a:lstStyle/>
        <a:p>
          <a:endParaRPr lang="en-US"/>
        </a:p>
      </dgm:t>
    </dgm:pt>
    <dgm:pt modelId="{B471DE82-DFD0-444C-B159-0F3B46EAEEB5}">
      <dgm:prSet phldr="0"/>
      <dgm:spPr/>
      <dgm:t>
        <a:bodyPr/>
        <a:lstStyle/>
        <a:p>
          <a:pPr algn="l"/>
          <a:r>
            <a:rPr lang="en-US" dirty="0">
              <a:solidFill>
                <a:srgbClr val="000000"/>
              </a:solidFill>
              <a:latin typeface="Calibri"/>
            </a:rPr>
            <a:t>sklearn shuffles and splits the data randomly w/o consideration for the sparse structure. This created scenarios where some users/items only appear in the test set</a:t>
          </a:r>
        </a:p>
      </dgm:t>
    </dgm:pt>
    <dgm:pt modelId="{5234DBC9-BD5F-47E9-878E-DFCBF1F4199D}" type="parTrans" cxnId="{89FDE9C7-8DC1-4E47-82AD-359E78D4458B}">
      <dgm:prSet/>
      <dgm:spPr/>
    </dgm:pt>
    <dgm:pt modelId="{7F9BFD05-B2B9-496E-AF9F-B00473FC5DED}" type="sibTrans" cxnId="{89FDE9C7-8DC1-4E47-82AD-359E78D4458B}">
      <dgm:prSet/>
      <dgm:spPr/>
    </dgm:pt>
    <dgm:pt modelId="{88BEE378-13AE-4890-9BE7-11D3EB364F9B}">
      <dgm:prSet phldr="0"/>
      <dgm:spPr/>
      <dgm:t>
        <a:bodyPr/>
        <a:lstStyle/>
        <a:p>
          <a:pPr algn="l"/>
          <a:r>
            <a:rPr lang="en-US" b="1" dirty="0">
              <a:solidFill>
                <a:srgbClr val="000000"/>
              </a:solidFill>
              <a:latin typeface="Calibri"/>
            </a:rPr>
            <a:t>New Split Method:</a:t>
          </a:r>
          <a:endParaRPr lang="en-US" dirty="0">
            <a:solidFill>
              <a:srgbClr val="000000"/>
            </a:solidFill>
            <a:latin typeface="Calibri"/>
          </a:endParaRPr>
        </a:p>
      </dgm:t>
    </dgm:pt>
    <dgm:pt modelId="{ABD05AC2-E5A0-4DBA-A92D-EE54E735055E}" type="parTrans" cxnId="{7191E2CF-F9FE-4FFA-B0D8-3CEDE030B312}">
      <dgm:prSet/>
      <dgm:spPr/>
    </dgm:pt>
    <dgm:pt modelId="{06B2AB5B-73AF-48AE-B3FF-07494614F24D}" type="sibTrans" cxnId="{7191E2CF-F9FE-4FFA-B0D8-3CEDE030B312}">
      <dgm:prSet/>
      <dgm:spPr/>
    </dgm:pt>
    <dgm:pt modelId="{36EC2FDC-B474-4217-8BA8-31307F6B9E84}">
      <dgm:prSet phldr="0"/>
      <dgm:spPr/>
      <dgm:t>
        <a:bodyPr/>
        <a:lstStyle/>
        <a:p>
          <a:pPr algn="l"/>
          <a:r>
            <a:rPr lang="en-US" dirty="0">
              <a:solidFill>
                <a:srgbClr val="000000"/>
              </a:solidFill>
              <a:latin typeface="Calibri"/>
            </a:rPr>
            <a:t>For each user, retrieve indices of all rated items.</a:t>
          </a:r>
        </a:p>
      </dgm:t>
    </dgm:pt>
    <dgm:pt modelId="{76FAD90F-43D8-46DC-B23C-B5655F24CD39}" type="parTrans" cxnId="{40C44A5A-CA8E-4EA3-BE76-E3A3F55DD163}">
      <dgm:prSet/>
      <dgm:spPr/>
    </dgm:pt>
    <dgm:pt modelId="{02FEC0D7-814C-4912-BDA9-0AE88F3F8959}" type="sibTrans" cxnId="{40C44A5A-CA8E-4EA3-BE76-E3A3F55DD163}">
      <dgm:prSet/>
      <dgm:spPr/>
    </dgm:pt>
    <dgm:pt modelId="{C18EEC64-2E85-4BBE-B0EB-AE8DFFD723ED}">
      <dgm:prSet phldr="0"/>
      <dgm:spPr/>
      <dgm:t>
        <a:bodyPr/>
        <a:lstStyle/>
        <a:p>
          <a:pPr algn="l"/>
          <a:r>
            <a:rPr lang="en-US" dirty="0">
              <a:solidFill>
                <a:srgbClr val="000000"/>
              </a:solidFill>
              <a:latin typeface="Calibri"/>
            </a:rPr>
            <a:t>Shuffle these indices to randomize the data selection.</a:t>
          </a:r>
        </a:p>
      </dgm:t>
    </dgm:pt>
    <dgm:pt modelId="{6CC44D18-A129-4798-A211-F7579704C799}" type="parTrans" cxnId="{7DAF0C2C-8BB5-4773-B020-C3A7B0164EFD}">
      <dgm:prSet/>
      <dgm:spPr/>
    </dgm:pt>
    <dgm:pt modelId="{50C90311-5022-4A9F-BD55-93F1ECD4E4B4}" type="sibTrans" cxnId="{7DAF0C2C-8BB5-4773-B020-C3A7B0164EFD}">
      <dgm:prSet/>
      <dgm:spPr/>
    </dgm:pt>
    <dgm:pt modelId="{BC52BE1F-33EB-4B5F-9668-8D3F60165C6B}">
      <dgm:prSet phldr="0"/>
      <dgm:spPr/>
      <dgm:t>
        <a:bodyPr/>
        <a:lstStyle/>
        <a:p>
          <a:pPr algn="l" rtl="0"/>
          <a:r>
            <a:rPr lang="en-US" dirty="0">
              <a:solidFill>
                <a:srgbClr val="000000"/>
              </a:solidFill>
              <a:latin typeface="Calibri"/>
            </a:rPr>
            <a:t>For each user, set 2 test and validation ratings to their respective matrices.</a:t>
          </a:r>
        </a:p>
      </dgm:t>
    </dgm:pt>
    <dgm:pt modelId="{3DCF9663-617C-49C3-85CD-8576D14FB5A1}" type="parTrans" cxnId="{F37B993C-62D7-4DC7-85D5-01A6D2158DF1}">
      <dgm:prSet/>
      <dgm:spPr/>
    </dgm:pt>
    <dgm:pt modelId="{18E15000-39E2-4A1B-8D9D-FA9E8FD8BD8D}" type="sibTrans" cxnId="{F37B993C-62D7-4DC7-85D5-01A6D2158DF1}">
      <dgm:prSet/>
      <dgm:spPr/>
    </dgm:pt>
    <dgm:pt modelId="{86284DF0-AC32-48D7-B443-C2E7D05D8002}" type="pres">
      <dgm:prSet presAssocID="{7681EE83-EA2C-40F4-9D9F-AC13AA95F046}" presName="linear" presStyleCnt="0">
        <dgm:presLayoutVars>
          <dgm:dir/>
          <dgm:animLvl val="lvl"/>
          <dgm:resizeHandles val="exact"/>
        </dgm:presLayoutVars>
      </dgm:prSet>
      <dgm:spPr/>
    </dgm:pt>
    <dgm:pt modelId="{81FE7865-9E8D-4FF1-B8EB-FD8619AFA6BD}" type="pres">
      <dgm:prSet presAssocID="{58A3216C-08DF-4B4F-90BF-7C2E601A1314}" presName="parentLin" presStyleCnt="0"/>
      <dgm:spPr/>
    </dgm:pt>
    <dgm:pt modelId="{B8E9FA9B-F97E-4759-81B8-57AD85FB6A78}" type="pres">
      <dgm:prSet presAssocID="{58A3216C-08DF-4B4F-90BF-7C2E601A1314}" presName="parentLeftMargin" presStyleLbl="node1" presStyleIdx="0" presStyleCnt="2"/>
      <dgm:spPr/>
    </dgm:pt>
    <dgm:pt modelId="{B61ED9CA-4FF2-46DE-8971-C4AFF9B15AB6}" type="pres">
      <dgm:prSet presAssocID="{58A3216C-08DF-4B4F-90BF-7C2E601A1314}" presName="parentText" presStyleLbl="node1" presStyleIdx="0" presStyleCnt="2">
        <dgm:presLayoutVars>
          <dgm:chMax val="0"/>
          <dgm:bulletEnabled val="1"/>
        </dgm:presLayoutVars>
      </dgm:prSet>
      <dgm:spPr/>
    </dgm:pt>
    <dgm:pt modelId="{4533E447-3D2A-497D-B47E-ED1442926CE3}" type="pres">
      <dgm:prSet presAssocID="{58A3216C-08DF-4B4F-90BF-7C2E601A1314}" presName="negativeSpace" presStyleCnt="0"/>
      <dgm:spPr/>
    </dgm:pt>
    <dgm:pt modelId="{7E471E32-3F30-482C-8336-1AE1A4166864}" type="pres">
      <dgm:prSet presAssocID="{58A3216C-08DF-4B4F-90BF-7C2E601A1314}" presName="childText" presStyleLbl="conFgAcc1" presStyleIdx="0" presStyleCnt="2">
        <dgm:presLayoutVars>
          <dgm:bulletEnabled val="1"/>
        </dgm:presLayoutVars>
      </dgm:prSet>
      <dgm:spPr/>
    </dgm:pt>
    <dgm:pt modelId="{048C0323-6659-4522-88A5-2D7A96B61A9F}" type="pres">
      <dgm:prSet presAssocID="{51C59B76-D278-4850-B7A3-792CEECB553A}" presName="spaceBetweenRectangles" presStyleCnt="0"/>
      <dgm:spPr/>
    </dgm:pt>
    <dgm:pt modelId="{9FBF9C33-9074-438A-9CC2-46828817E14F}" type="pres">
      <dgm:prSet presAssocID="{88BEE378-13AE-4890-9BE7-11D3EB364F9B}" presName="parentLin" presStyleCnt="0"/>
      <dgm:spPr/>
    </dgm:pt>
    <dgm:pt modelId="{41412410-E74C-485B-9719-A3DC86EF1812}" type="pres">
      <dgm:prSet presAssocID="{88BEE378-13AE-4890-9BE7-11D3EB364F9B}" presName="parentLeftMargin" presStyleLbl="node1" presStyleIdx="0" presStyleCnt="2"/>
      <dgm:spPr/>
    </dgm:pt>
    <dgm:pt modelId="{6341B226-8819-4014-897B-8FDDC170D382}" type="pres">
      <dgm:prSet presAssocID="{88BEE378-13AE-4890-9BE7-11D3EB364F9B}" presName="parentText" presStyleLbl="node1" presStyleIdx="1" presStyleCnt="2">
        <dgm:presLayoutVars>
          <dgm:chMax val="0"/>
          <dgm:bulletEnabled val="1"/>
        </dgm:presLayoutVars>
      </dgm:prSet>
      <dgm:spPr/>
    </dgm:pt>
    <dgm:pt modelId="{77F42932-8769-4F32-A299-561CD5DF33F8}" type="pres">
      <dgm:prSet presAssocID="{88BEE378-13AE-4890-9BE7-11D3EB364F9B}" presName="negativeSpace" presStyleCnt="0"/>
      <dgm:spPr/>
    </dgm:pt>
    <dgm:pt modelId="{0169793A-5B5E-438E-A2F6-A5F5DB5A6F84}" type="pres">
      <dgm:prSet presAssocID="{88BEE378-13AE-4890-9BE7-11D3EB364F9B}" presName="childText" presStyleLbl="conFgAcc1" presStyleIdx="1" presStyleCnt="2">
        <dgm:presLayoutVars>
          <dgm:bulletEnabled val="1"/>
        </dgm:presLayoutVars>
      </dgm:prSet>
      <dgm:spPr/>
    </dgm:pt>
  </dgm:ptLst>
  <dgm:cxnLst>
    <dgm:cxn modelId="{B01F3C06-D9D5-4558-B59A-E85E5C482A96}" type="presOf" srcId="{58A3216C-08DF-4B4F-90BF-7C2E601A1314}" destId="{B8E9FA9B-F97E-4759-81B8-57AD85FB6A78}" srcOrd="0" destOrd="0" presId="urn:microsoft.com/office/officeart/2005/8/layout/list1"/>
    <dgm:cxn modelId="{5AA77519-AC2D-4F5E-9D7D-728F6680D44D}" type="presOf" srcId="{BC52BE1F-33EB-4B5F-9668-8D3F60165C6B}" destId="{0169793A-5B5E-438E-A2F6-A5F5DB5A6F84}" srcOrd="0" destOrd="2" presId="urn:microsoft.com/office/officeart/2005/8/layout/list1"/>
    <dgm:cxn modelId="{946B631B-7DF4-4A47-80EB-82D49B96B1DD}" type="presOf" srcId="{88BEE378-13AE-4890-9BE7-11D3EB364F9B}" destId="{6341B226-8819-4014-897B-8FDDC170D382}" srcOrd="1" destOrd="0" presId="urn:microsoft.com/office/officeart/2005/8/layout/list1"/>
    <dgm:cxn modelId="{A2C1A01D-1BE1-4B64-BD7B-E42A2EB329F4}" type="presOf" srcId="{58A3216C-08DF-4B4F-90BF-7C2E601A1314}" destId="{B61ED9CA-4FF2-46DE-8971-C4AFF9B15AB6}" srcOrd="1" destOrd="0" presId="urn:microsoft.com/office/officeart/2005/8/layout/list1"/>
    <dgm:cxn modelId="{7DAF0C2C-8BB5-4773-B020-C3A7B0164EFD}" srcId="{88BEE378-13AE-4890-9BE7-11D3EB364F9B}" destId="{C18EEC64-2E85-4BBE-B0EB-AE8DFFD723ED}" srcOrd="1" destOrd="0" parTransId="{6CC44D18-A129-4798-A211-F7579704C799}" sibTransId="{50C90311-5022-4A9F-BD55-93F1ECD4E4B4}"/>
    <dgm:cxn modelId="{F37B993C-62D7-4DC7-85D5-01A6D2158DF1}" srcId="{88BEE378-13AE-4890-9BE7-11D3EB364F9B}" destId="{BC52BE1F-33EB-4B5F-9668-8D3F60165C6B}" srcOrd="2" destOrd="0" parTransId="{3DCF9663-617C-49C3-85CD-8576D14FB5A1}" sibTransId="{18E15000-39E2-4A1B-8D9D-FA9E8FD8BD8D}"/>
    <dgm:cxn modelId="{534FA643-6E0E-439D-BA16-F0DE9729FFC2}" type="presOf" srcId="{C18EEC64-2E85-4BBE-B0EB-AE8DFFD723ED}" destId="{0169793A-5B5E-438E-A2F6-A5F5DB5A6F84}" srcOrd="0" destOrd="1" presId="urn:microsoft.com/office/officeart/2005/8/layout/list1"/>
    <dgm:cxn modelId="{CD8BC271-B0DF-4318-B6BB-70B22C3BDF9E}" type="presOf" srcId="{36EC2FDC-B474-4217-8BA8-31307F6B9E84}" destId="{0169793A-5B5E-438E-A2F6-A5F5DB5A6F84}" srcOrd="0" destOrd="0" presId="urn:microsoft.com/office/officeart/2005/8/layout/list1"/>
    <dgm:cxn modelId="{DBD9D575-374C-4D50-AEBA-E399DF316C56}" type="presOf" srcId="{7681EE83-EA2C-40F4-9D9F-AC13AA95F046}" destId="{86284DF0-AC32-48D7-B443-C2E7D05D8002}" srcOrd="0" destOrd="0" presId="urn:microsoft.com/office/officeart/2005/8/layout/list1"/>
    <dgm:cxn modelId="{8EF67B78-993F-41D4-A5E7-20C32D745E6D}" type="presOf" srcId="{DCE8E97C-8BC9-4E42-820D-C508B2BF880B}" destId="{0169793A-5B5E-438E-A2F6-A5F5DB5A6F84}" srcOrd="0" destOrd="3" presId="urn:microsoft.com/office/officeart/2005/8/layout/list1"/>
    <dgm:cxn modelId="{40C44A5A-CA8E-4EA3-BE76-E3A3F55DD163}" srcId="{88BEE378-13AE-4890-9BE7-11D3EB364F9B}" destId="{36EC2FDC-B474-4217-8BA8-31307F6B9E84}" srcOrd="0" destOrd="0" parTransId="{76FAD90F-43D8-46DC-B23C-B5655F24CD39}" sibTransId="{02FEC0D7-814C-4912-BDA9-0AE88F3F8959}"/>
    <dgm:cxn modelId="{79FA09BD-7974-4788-9BC6-0FC94A7B0BD0}" srcId="{88BEE378-13AE-4890-9BE7-11D3EB364F9B}" destId="{DCE8E97C-8BC9-4E42-820D-C508B2BF880B}" srcOrd="3" destOrd="0" parTransId="{B90BD73E-C84C-4D2C-93C5-4806AFDFE7CC}" sibTransId="{7778EE11-67DF-4B1A-878A-48957194F8C7}"/>
    <dgm:cxn modelId="{F30A4BBF-7978-4B36-A664-83936F5CA1EC}" srcId="{7681EE83-EA2C-40F4-9D9F-AC13AA95F046}" destId="{58A3216C-08DF-4B4F-90BF-7C2E601A1314}" srcOrd="0" destOrd="0" parTransId="{FA4E585B-7932-4B59-9C9D-AECE61EA2454}" sibTransId="{51C59B76-D278-4850-B7A3-792CEECB553A}"/>
    <dgm:cxn modelId="{2818BBBF-7454-44CF-8DA5-4046C7C39B6A}" type="presOf" srcId="{88BEE378-13AE-4890-9BE7-11D3EB364F9B}" destId="{41412410-E74C-485B-9719-A3DC86EF1812}" srcOrd="0" destOrd="0" presId="urn:microsoft.com/office/officeart/2005/8/layout/list1"/>
    <dgm:cxn modelId="{89FDE9C7-8DC1-4E47-82AD-359E78D4458B}" srcId="{58A3216C-08DF-4B4F-90BF-7C2E601A1314}" destId="{B471DE82-DFD0-444C-B159-0F3B46EAEEB5}" srcOrd="0" destOrd="0" parTransId="{5234DBC9-BD5F-47E9-878E-DFCBF1F4199D}" sibTransId="{7F9BFD05-B2B9-496E-AF9F-B00473FC5DED}"/>
    <dgm:cxn modelId="{7191E2CF-F9FE-4FFA-B0D8-3CEDE030B312}" srcId="{7681EE83-EA2C-40F4-9D9F-AC13AA95F046}" destId="{88BEE378-13AE-4890-9BE7-11D3EB364F9B}" srcOrd="1" destOrd="0" parTransId="{ABD05AC2-E5A0-4DBA-A92D-EE54E735055E}" sibTransId="{06B2AB5B-73AF-48AE-B3FF-07494614F24D}"/>
    <dgm:cxn modelId="{B9F20BD6-C767-4838-A238-78D26590C460}" type="presOf" srcId="{B471DE82-DFD0-444C-B159-0F3B46EAEEB5}" destId="{7E471E32-3F30-482C-8336-1AE1A4166864}" srcOrd="0" destOrd="0" presId="urn:microsoft.com/office/officeart/2005/8/layout/list1"/>
    <dgm:cxn modelId="{B39A3861-A33A-4E07-95EE-AB45AA82B978}" type="presParOf" srcId="{86284DF0-AC32-48D7-B443-C2E7D05D8002}" destId="{81FE7865-9E8D-4FF1-B8EB-FD8619AFA6BD}" srcOrd="0" destOrd="0" presId="urn:microsoft.com/office/officeart/2005/8/layout/list1"/>
    <dgm:cxn modelId="{5E2C32DA-67BD-434F-B2C4-CB45A5D02E9A}" type="presParOf" srcId="{81FE7865-9E8D-4FF1-B8EB-FD8619AFA6BD}" destId="{B8E9FA9B-F97E-4759-81B8-57AD85FB6A78}" srcOrd="0" destOrd="0" presId="urn:microsoft.com/office/officeart/2005/8/layout/list1"/>
    <dgm:cxn modelId="{0A466F61-D7A3-434F-8E71-BFF5C47677DC}" type="presParOf" srcId="{81FE7865-9E8D-4FF1-B8EB-FD8619AFA6BD}" destId="{B61ED9CA-4FF2-46DE-8971-C4AFF9B15AB6}" srcOrd="1" destOrd="0" presId="urn:microsoft.com/office/officeart/2005/8/layout/list1"/>
    <dgm:cxn modelId="{A2B64231-27E7-43D8-8008-911E6D2CCC66}" type="presParOf" srcId="{86284DF0-AC32-48D7-B443-C2E7D05D8002}" destId="{4533E447-3D2A-497D-B47E-ED1442926CE3}" srcOrd="1" destOrd="0" presId="urn:microsoft.com/office/officeart/2005/8/layout/list1"/>
    <dgm:cxn modelId="{5CF0FC69-9FBB-487B-AD34-F0A9D2078FCF}" type="presParOf" srcId="{86284DF0-AC32-48D7-B443-C2E7D05D8002}" destId="{7E471E32-3F30-482C-8336-1AE1A4166864}" srcOrd="2" destOrd="0" presId="urn:microsoft.com/office/officeart/2005/8/layout/list1"/>
    <dgm:cxn modelId="{ACD7142E-6ED5-4B5C-9B9A-2FB99E43B077}" type="presParOf" srcId="{86284DF0-AC32-48D7-B443-C2E7D05D8002}" destId="{048C0323-6659-4522-88A5-2D7A96B61A9F}" srcOrd="3" destOrd="0" presId="urn:microsoft.com/office/officeart/2005/8/layout/list1"/>
    <dgm:cxn modelId="{96799DD8-4F38-4FAE-B70D-E8979DF44EE5}" type="presParOf" srcId="{86284DF0-AC32-48D7-B443-C2E7D05D8002}" destId="{9FBF9C33-9074-438A-9CC2-46828817E14F}" srcOrd="4" destOrd="0" presId="urn:microsoft.com/office/officeart/2005/8/layout/list1"/>
    <dgm:cxn modelId="{D092939A-3020-43F5-8A3B-448E1AFE79EF}" type="presParOf" srcId="{9FBF9C33-9074-438A-9CC2-46828817E14F}" destId="{41412410-E74C-485B-9719-A3DC86EF1812}" srcOrd="0" destOrd="0" presId="urn:microsoft.com/office/officeart/2005/8/layout/list1"/>
    <dgm:cxn modelId="{B54364A6-F979-434E-92B4-81D9DD84F96E}" type="presParOf" srcId="{9FBF9C33-9074-438A-9CC2-46828817E14F}" destId="{6341B226-8819-4014-897B-8FDDC170D382}" srcOrd="1" destOrd="0" presId="urn:microsoft.com/office/officeart/2005/8/layout/list1"/>
    <dgm:cxn modelId="{0130F97C-7661-497D-A8F5-328BD683E3B5}" type="presParOf" srcId="{86284DF0-AC32-48D7-B443-C2E7D05D8002}" destId="{77F42932-8769-4F32-A299-561CD5DF33F8}" srcOrd="5" destOrd="0" presId="urn:microsoft.com/office/officeart/2005/8/layout/list1"/>
    <dgm:cxn modelId="{717DC5A9-78A6-4663-9476-B8E7AA8EC13C}" type="presParOf" srcId="{86284DF0-AC32-48D7-B443-C2E7D05D8002}" destId="{0169793A-5B5E-438E-A2F6-A5F5DB5A6F8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81EE83-EA2C-40F4-9D9F-AC13AA95F046}" type="doc">
      <dgm:prSet loTypeId="urn:microsoft.com/office/officeart/2005/8/layout/hList6" loCatId="list" qsTypeId="urn:microsoft.com/office/officeart/2005/8/quickstyle/simple1" qsCatId="simple" csTypeId="urn:microsoft.com/office/officeart/2005/8/colors/accent3_1" csCatId="accent3" phldr="1"/>
      <dgm:spPr/>
      <dgm:t>
        <a:bodyPr/>
        <a:lstStyle/>
        <a:p>
          <a:endParaRPr lang="en-US"/>
        </a:p>
      </dgm:t>
    </dgm:pt>
    <dgm:pt modelId="{B471DE82-DFD0-444C-B159-0F3B46EAEEB5}">
      <dgm:prSet phldr="0"/>
      <dgm:spPr/>
      <dgm:t>
        <a:bodyPr/>
        <a:lstStyle/>
        <a:p>
          <a:pPr algn="l"/>
          <a:r>
            <a:rPr lang="en-US" b="1" dirty="0">
              <a:latin typeface="Calibri"/>
            </a:rPr>
            <a:t>Helps w/ Cold Start Problem</a:t>
          </a:r>
          <a:endParaRPr lang="en-US" dirty="0">
            <a:latin typeface="Calibri"/>
          </a:endParaRPr>
        </a:p>
      </dgm:t>
    </dgm:pt>
    <dgm:pt modelId="{5234DBC9-BD5F-47E9-878E-DFCBF1F4199D}" type="parTrans" cxnId="{89FDE9C7-8DC1-4E47-82AD-359E78D4458B}">
      <dgm:prSet/>
      <dgm:spPr/>
    </dgm:pt>
    <dgm:pt modelId="{7F9BFD05-B2B9-496E-AF9F-B00473FC5DED}" type="sibTrans" cxnId="{89FDE9C7-8DC1-4E47-82AD-359E78D4458B}">
      <dgm:prSet/>
      <dgm:spPr/>
    </dgm:pt>
    <dgm:pt modelId="{BC52BE1F-33EB-4B5F-9668-8D3F60165C6B}">
      <dgm:prSet phldr="0"/>
      <dgm:spPr/>
      <dgm:t>
        <a:bodyPr/>
        <a:lstStyle/>
        <a:p>
          <a:pPr algn="l" rtl="0"/>
          <a:r>
            <a:rPr lang="en-US" dirty="0">
              <a:latin typeface="Calibri"/>
            </a:rPr>
            <a:t>Disjoint sets prevent overlap in user-item pairs across different sets, crucial for accurately assessing the model's performance.</a:t>
          </a:r>
        </a:p>
      </dgm:t>
    </dgm:pt>
    <dgm:pt modelId="{3DCF9663-617C-49C3-85CD-8576D14FB5A1}" type="parTrans" cxnId="{F37B993C-62D7-4DC7-85D5-01A6D2158DF1}">
      <dgm:prSet/>
      <dgm:spPr/>
    </dgm:pt>
    <dgm:pt modelId="{18E15000-39E2-4A1B-8D9D-FA9E8FD8BD8D}" type="sibTrans" cxnId="{F37B993C-62D7-4DC7-85D5-01A6D2158DF1}">
      <dgm:prSet/>
      <dgm:spPr/>
    </dgm:pt>
    <dgm:pt modelId="{0ED1288D-95A3-4086-B2B1-9DC75F4FCEE8}">
      <dgm:prSet phldr="0"/>
      <dgm:spPr/>
      <dgm:t>
        <a:bodyPr/>
        <a:lstStyle/>
        <a:p>
          <a:pPr algn="l" rtl="0"/>
          <a:r>
            <a:rPr lang="en-US" dirty="0">
              <a:latin typeface="Calibri"/>
            </a:rPr>
            <a:t>Ensures every user contributes to all data sets.</a:t>
          </a:r>
        </a:p>
      </dgm:t>
    </dgm:pt>
    <dgm:pt modelId="{BCE2468E-D113-4206-9288-E9E81814AB78}" type="parTrans" cxnId="{1F9969B3-64C0-4AB0-B74D-1DC9AB9E7E11}">
      <dgm:prSet/>
      <dgm:spPr/>
    </dgm:pt>
    <dgm:pt modelId="{01B4D169-49D3-41D8-880E-1E40DB7C43A9}" type="sibTrans" cxnId="{1F9969B3-64C0-4AB0-B74D-1DC9AB9E7E11}">
      <dgm:prSet/>
      <dgm:spPr/>
    </dgm:pt>
    <dgm:pt modelId="{53EABFD8-2F10-4493-8D93-C7BF38B1C1A2}">
      <dgm:prSet phldr="0"/>
      <dgm:spPr/>
      <dgm:t>
        <a:bodyPr/>
        <a:lstStyle/>
        <a:p>
          <a:pPr algn="l"/>
          <a:r>
            <a:rPr lang="en-US" b="1" dirty="0">
              <a:latin typeface="Calibri"/>
            </a:rPr>
            <a:t>Creates Disjoint Sets</a:t>
          </a:r>
          <a:endParaRPr lang="en-US" dirty="0">
            <a:latin typeface="Calibri"/>
          </a:endParaRPr>
        </a:p>
      </dgm:t>
    </dgm:pt>
    <dgm:pt modelId="{5BCE655F-3C92-4A63-A3B4-3AD0DC3F8658}" type="parTrans" cxnId="{D10639D1-BF03-4B5E-A6EB-2CDF11A0D77F}">
      <dgm:prSet/>
      <dgm:spPr/>
    </dgm:pt>
    <dgm:pt modelId="{369C7992-4A42-434C-BF8D-621CEBD8336E}" type="sibTrans" cxnId="{D10639D1-BF03-4B5E-A6EB-2CDF11A0D77F}">
      <dgm:prSet/>
      <dgm:spPr/>
    </dgm:pt>
    <dgm:pt modelId="{66EF5F5A-FEAD-4FB7-8772-3D8517A1A5BF}">
      <dgm:prSet phldr="0"/>
      <dgm:spPr/>
      <dgm:t>
        <a:bodyPr/>
        <a:lstStyle/>
        <a:p>
          <a:r>
            <a:rPr lang="en-US" dirty="0">
              <a:latin typeface="Calibri"/>
            </a:rPr>
            <a:t>This approach helps the model learn from a broad user base, reducing the impact of the cold start problem.</a:t>
          </a:r>
          <a:endParaRPr lang="en-US" dirty="0"/>
        </a:p>
      </dgm:t>
    </dgm:pt>
    <dgm:pt modelId="{8ECF3D92-5296-4278-92AF-A7DFD527EAE8}" type="parTrans" cxnId="{B9D78E46-D5C7-4E4C-AF6B-295A22A08EF3}">
      <dgm:prSet/>
      <dgm:spPr/>
    </dgm:pt>
    <dgm:pt modelId="{85FFA816-C06C-4CA8-AD32-673474A1C02E}" type="sibTrans" cxnId="{B9D78E46-D5C7-4E4C-AF6B-295A22A08EF3}">
      <dgm:prSet/>
      <dgm:spPr/>
    </dgm:pt>
    <dgm:pt modelId="{5A123392-B31E-4D12-BDDA-CE95D66113F0}">
      <dgm:prSet phldr="0"/>
      <dgm:spPr/>
      <dgm:t>
        <a:bodyPr/>
        <a:lstStyle/>
        <a:p>
          <a:pPr algn="l"/>
          <a:r>
            <a:rPr lang="en-US" dirty="0">
              <a:latin typeface="Calibri"/>
            </a:rPr>
            <a:t>Enables realistic evaluations of how well the model can handle unseen data.</a:t>
          </a:r>
          <a:endParaRPr lang="en-US" dirty="0"/>
        </a:p>
      </dgm:t>
    </dgm:pt>
    <dgm:pt modelId="{D3E8D3DA-488B-469F-8E0A-C9A8450A7432}" type="parTrans" cxnId="{7EE7415A-E492-4A24-AE60-298F949835CB}">
      <dgm:prSet/>
      <dgm:spPr/>
    </dgm:pt>
    <dgm:pt modelId="{88ABF974-2835-470F-8ABF-F34300C90D00}" type="sibTrans" cxnId="{7EE7415A-E492-4A24-AE60-298F949835CB}">
      <dgm:prSet/>
      <dgm:spPr/>
    </dgm:pt>
    <dgm:pt modelId="{E9776E0B-165D-48A2-9B95-F91CC486428F}" type="pres">
      <dgm:prSet presAssocID="{7681EE83-EA2C-40F4-9D9F-AC13AA95F046}" presName="Name0" presStyleCnt="0">
        <dgm:presLayoutVars>
          <dgm:dir/>
          <dgm:resizeHandles val="exact"/>
        </dgm:presLayoutVars>
      </dgm:prSet>
      <dgm:spPr/>
    </dgm:pt>
    <dgm:pt modelId="{BDF2342C-E26F-4F18-A9C3-555E3D85C63D}" type="pres">
      <dgm:prSet presAssocID="{B471DE82-DFD0-444C-B159-0F3B46EAEEB5}" presName="node" presStyleLbl="node1" presStyleIdx="0" presStyleCnt="2">
        <dgm:presLayoutVars>
          <dgm:bulletEnabled val="1"/>
        </dgm:presLayoutVars>
      </dgm:prSet>
      <dgm:spPr/>
    </dgm:pt>
    <dgm:pt modelId="{319DF1F3-181E-41EF-B59F-5A35678E303D}" type="pres">
      <dgm:prSet presAssocID="{7F9BFD05-B2B9-496E-AF9F-B00473FC5DED}" presName="sibTrans" presStyleCnt="0"/>
      <dgm:spPr/>
    </dgm:pt>
    <dgm:pt modelId="{86FD1E65-9471-4C5C-8CB1-AD084CC6271D}" type="pres">
      <dgm:prSet presAssocID="{53EABFD8-2F10-4493-8D93-C7BF38B1C1A2}" presName="node" presStyleLbl="node1" presStyleIdx="1" presStyleCnt="2">
        <dgm:presLayoutVars>
          <dgm:bulletEnabled val="1"/>
        </dgm:presLayoutVars>
      </dgm:prSet>
      <dgm:spPr/>
    </dgm:pt>
  </dgm:ptLst>
  <dgm:cxnLst>
    <dgm:cxn modelId="{AA97ED16-6B68-4694-BBE4-FCB87996C19D}" type="presOf" srcId="{5A123392-B31E-4D12-BDDA-CE95D66113F0}" destId="{86FD1E65-9471-4C5C-8CB1-AD084CC6271D}" srcOrd="0" destOrd="2" presId="urn:microsoft.com/office/officeart/2005/8/layout/hList6"/>
    <dgm:cxn modelId="{EC2D4A2D-DF36-4846-8D8B-C64D91446000}" type="presOf" srcId="{BC52BE1F-33EB-4B5F-9668-8D3F60165C6B}" destId="{86FD1E65-9471-4C5C-8CB1-AD084CC6271D}" srcOrd="0" destOrd="1" presId="urn:microsoft.com/office/officeart/2005/8/layout/hList6"/>
    <dgm:cxn modelId="{F37B993C-62D7-4DC7-85D5-01A6D2158DF1}" srcId="{53EABFD8-2F10-4493-8D93-C7BF38B1C1A2}" destId="{BC52BE1F-33EB-4B5F-9668-8D3F60165C6B}" srcOrd="0" destOrd="0" parTransId="{3DCF9663-617C-49C3-85CD-8576D14FB5A1}" sibTransId="{18E15000-39E2-4A1B-8D9D-FA9E8FD8BD8D}"/>
    <dgm:cxn modelId="{7DA26F41-197B-4A9E-BA3A-BE05DE521940}" type="presOf" srcId="{0ED1288D-95A3-4086-B2B1-9DC75F4FCEE8}" destId="{BDF2342C-E26F-4F18-A9C3-555E3D85C63D}" srcOrd="0" destOrd="1" presId="urn:microsoft.com/office/officeart/2005/8/layout/hList6"/>
    <dgm:cxn modelId="{08628C65-53E5-4216-81D4-031E3EE0F4F0}" type="presOf" srcId="{B471DE82-DFD0-444C-B159-0F3B46EAEEB5}" destId="{BDF2342C-E26F-4F18-A9C3-555E3D85C63D}" srcOrd="0" destOrd="0" presId="urn:microsoft.com/office/officeart/2005/8/layout/hList6"/>
    <dgm:cxn modelId="{B9D78E46-D5C7-4E4C-AF6B-295A22A08EF3}" srcId="{B471DE82-DFD0-444C-B159-0F3B46EAEEB5}" destId="{66EF5F5A-FEAD-4FB7-8772-3D8517A1A5BF}" srcOrd="1" destOrd="0" parTransId="{8ECF3D92-5296-4278-92AF-A7DFD527EAE8}" sibTransId="{85FFA816-C06C-4CA8-AD32-673474A1C02E}"/>
    <dgm:cxn modelId="{CA23F54B-50D5-40C7-9108-C90338ABBBE4}" type="presOf" srcId="{7681EE83-EA2C-40F4-9D9F-AC13AA95F046}" destId="{E9776E0B-165D-48A2-9B95-F91CC486428F}" srcOrd="0" destOrd="0" presId="urn:microsoft.com/office/officeart/2005/8/layout/hList6"/>
    <dgm:cxn modelId="{7264206E-D04D-4D92-B422-8C3FFACA6626}" type="presOf" srcId="{53EABFD8-2F10-4493-8D93-C7BF38B1C1A2}" destId="{86FD1E65-9471-4C5C-8CB1-AD084CC6271D}" srcOrd="0" destOrd="0" presId="urn:microsoft.com/office/officeart/2005/8/layout/hList6"/>
    <dgm:cxn modelId="{7EE7415A-E492-4A24-AE60-298F949835CB}" srcId="{53EABFD8-2F10-4493-8D93-C7BF38B1C1A2}" destId="{5A123392-B31E-4D12-BDDA-CE95D66113F0}" srcOrd="1" destOrd="0" parTransId="{D3E8D3DA-488B-469F-8E0A-C9A8450A7432}" sibTransId="{88ABF974-2835-470F-8ABF-F34300C90D00}"/>
    <dgm:cxn modelId="{1F9969B3-64C0-4AB0-B74D-1DC9AB9E7E11}" srcId="{B471DE82-DFD0-444C-B159-0F3B46EAEEB5}" destId="{0ED1288D-95A3-4086-B2B1-9DC75F4FCEE8}" srcOrd="0" destOrd="0" parTransId="{BCE2468E-D113-4206-9288-E9E81814AB78}" sibTransId="{01B4D169-49D3-41D8-880E-1E40DB7C43A9}"/>
    <dgm:cxn modelId="{89FDE9C7-8DC1-4E47-82AD-359E78D4458B}" srcId="{7681EE83-EA2C-40F4-9D9F-AC13AA95F046}" destId="{B471DE82-DFD0-444C-B159-0F3B46EAEEB5}" srcOrd="0" destOrd="0" parTransId="{5234DBC9-BD5F-47E9-878E-DFCBF1F4199D}" sibTransId="{7F9BFD05-B2B9-496E-AF9F-B00473FC5DED}"/>
    <dgm:cxn modelId="{D10639D1-BF03-4B5E-A6EB-2CDF11A0D77F}" srcId="{7681EE83-EA2C-40F4-9D9F-AC13AA95F046}" destId="{53EABFD8-2F10-4493-8D93-C7BF38B1C1A2}" srcOrd="1" destOrd="0" parTransId="{5BCE655F-3C92-4A63-A3B4-3AD0DC3F8658}" sibTransId="{369C7992-4A42-434C-BF8D-621CEBD8336E}"/>
    <dgm:cxn modelId="{CB3310DD-F411-406F-B9B4-AAC4A3B1648E}" type="presOf" srcId="{66EF5F5A-FEAD-4FB7-8772-3D8517A1A5BF}" destId="{BDF2342C-E26F-4F18-A9C3-555E3D85C63D}" srcOrd="0" destOrd="2" presId="urn:microsoft.com/office/officeart/2005/8/layout/hList6"/>
    <dgm:cxn modelId="{4129ACC0-60A7-4312-8985-C786B21DC59B}" type="presParOf" srcId="{E9776E0B-165D-48A2-9B95-F91CC486428F}" destId="{BDF2342C-E26F-4F18-A9C3-555E3D85C63D}" srcOrd="0" destOrd="0" presId="urn:microsoft.com/office/officeart/2005/8/layout/hList6"/>
    <dgm:cxn modelId="{29BCF8A1-FB5E-4941-9FED-B9DB82082E1E}" type="presParOf" srcId="{E9776E0B-165D-48A2-9B95-F91CC486428F}" destId="{319DF1F3-181E-41EF-B59F-5A35678E303D}" srcOrd="1" destOrd="0" presId="urn:microsoft.com/office/officeart/2005/8/layout/hList6"/>
    <dgm:cxn modelId="{E176EBFB-027D-4B37-928A-6CF9CA8AE831}" type="presParOf" srcId="{E9776E0B-165D-48A2-9B95-F91CC486428F}" destId="{86FD1E65-9471-4C5C-8CB1-AD084CC6271D}" srcOrd="2"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81EE83-EA2C-40F4-9D9F-AC13AA95F04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8FFC0E7-9D66-49FD-83C7-B81D464CFF20}">
      <dgm:prSet phldr="0"/>
      <dgm:spPr/>
      <dgm:t>
        <a:bodyPr/>
        <a:lstStyle/>
        <a:p>
          <a:pPr algn="l" rtl="0"/>
          <a:r>
            <a:rPr lang="en-US" b="1" dirty="0">
              <a:solidFill>
                <a:srgbClr val="000000"/>
              </a:solidFill>
              <a:latin typeface="Calibri"/>
            </a:rPr>
            <a:t>Adjusted Cosine Similarity</a:t>
          </a:r>
          <a:endParaRPr lang="en-US" dirty="0">
            <a:solidFill>
              <a:srgbClr val="000000"/>
            </a:solidFill>
            <a:latin typeface="Calibri"/>
          </a:endParaRPr>
        </a:p>
      </dgm:t>
    </dgm:pt>
    <dgm:pt modelId="{8A3CDDC3-A394-4302-B474-73B8C1302959}" type="parTrans" cxnId="{5F879EB9-F356-43C9-A8A6-880FA1974781}">
      <dgm:prSet/>
      <dgm:spPr/>
    </dgm:pt>
    <dgm:pt modelId="{97063DE8-A726-4A78-B809-97AE10DEF181}" type="sibTrans" cxnId="{5F879EB9-F356-43C9-A8A6-880FA1974781}">
      <dgm:prSet/>
      <dgm:spPr/>
    </dgm:pt>
    <dgm:pt modelId="{19FD4A07-3478-48CF-9CB2-AC6E2C25B4BF}">
      <dgm:prSet phldr="0"/>
      <dgm:spPr/>
      <dgm:t>
        <a:bodyPr/>
        <a:lstStyle/>
        <a:p>
          <a:pPr algn="l"/>
          <a:r>
            <a:rPr lang="en-US" dirty="0">
              <a:solidFill>
                <a:srgbClr val="000000"/>
              </a:solidFill>
              <a:latin typeface="Calibri"/>
            </a:rPr>
            <a:t>Adjusts the standard cosine similarity by subtracting the user's average rating from each rating. This accounts for different rating scales used by different users.</a:t>
          </a:r>
        </a:p>
      </dgm:t>
    </dgm:pt>
    <dgm:pt modelId="{C34A8637-0762-49A4-997D-4340DB7C99CF}" type="parTrans" cxnId="{F8196C49-1C1E-4508-975D-D302879CDCF8}">
      <dgm:prSet/>
      <dgm:spPr/>
    </dgm:pt>
    <dgm:pt modelId="{8312C735-84AA-4D17-89DF-6F364CE11F31}" type="sibTrans" cxnId="{F8196C49-1C1E-4508-975D-D302879CDCF8}">
      <dgm:prSet/>
      <dgm:spPr/>
    </dgm:pt>
    <dgm:pt modelId="{6B73F991-BD82-403A-9BE5-C8A9CA7FF0DA}">
      <dgm:prSet phldr="0"/>
      <dgm:spPr/>
      <dgm:t>
        <a:bodyPr/>
        <a:lstStyle/>
        <a:p>
          <a:pPr algn="l"/>
          <a:r>
            <a:rPr lang="en-US" dirty="0">
              <a:solidFill>
                <a:srgbClr val="000000"/>
              </a:solidFill>
              <a:latin typeface="Calibri"/>
            </a:rPr>
            <a:t>Reduces bias due to user-specific rating behavior, focusing more on the relative preferences rather than absolute ratings.</a:t>
          </a:r>
        </a:p>
      </dgm:t>
    </dgm:pt>
    <dgm:pt modelId="{C3DD3B69-8FD4-4705-9AB5-0DFD4B7E6657}" type="parTrans" cxnId="{10D3D291-C33E-48A5-8B3B-A979F2E49BCC}">
      <dgm:prSet/>
      <dgm:spPr/>
    </dgm:pt>
    <dgm:pt modelId="{85E7EDA2-CAEB-4E79-ACEC-43373F1DF46A}" type="sibTrans" cxnId="{10D3D291-C33E-48A5-8B3B-A979F2E49BCC}">
      <dgm:prSet/>
      <dgm:spPr/>
    </dgm:pt>
    <dgm:pt modelId="{DF56CA58-CFDC-474D-BB77-9E33FA10A51F}">
      <dgm:prSet phldr="0"/>
      <dgm:spPr/>
      <dgm:t>
        <a:bodyPr/>
        <a:lstStyle/>
        <a:p>
          <a:pPr algn="l"/>
          <a:r>
            <a:rPr lang="en-US" b="1" dirty="0">
              <a:solidFill>
                <a:srgbClr val="000000"/>
              </a:solidFill>
              <a:latin typeface="Calibri"/>
            </a:rPr>
            <a:t>Pearson Correlation</a:t>
          </a:r>
          <a:endParaRPr lang="en-US" dirty="0">
            <a:solidFill>
              <a:srgbClr val="000000"/>
            </a:solidFill>
            <a:latin typeface="Calibri"/>
          </a:endParaRPr>
        </a:p>
      </dgm:t>
    </dgm:pt>
    <dgm:pt modelId="{D129B28D-144F-4EA0-A931-9BA2C5A26307}" type="parTrans" cxnId="{70058856-012D-475B-8640-10AE14D1B8DA}">
      <dgm:prSet/>
      <dgm:spPr/>
    </dgm:pt>
    <dgm:pt modelId="{EEB75AA8-7950-4286-B91D-51DE16F1D280}" type="sibTrans" cxnId="{70058856-012D-475B-8640-10AE14D1B8DA}">
      <dgm:prSet/>
      <dgm:spPr/>
    </dgm:pt>
    <dgm:pt modelId="{933FA54A-142E-41DF-AAFD-A67C1D2DB08B}">
      <dgm:prSet phldr="0"/>
      <dgm:spPr/>
      <dgm:t>
        <a:bodyPr/>
        <a:lstStyle/>
        <a:p>
          <a:pPr algn="l"/>
          <a:r>
            <a:rPr lang="en-US" dirty="0">
              <a:solidFill>
                <a:srgbClr val="000000"/>
              </a:solidFill>
              <a:latin typeface="Calibri"/>
            </a:rPr>
            <a:t>Measures the linear correlation between two variables, adjusted for the mean ratings of each item. It's similar to adjusted cosine but normalizes by the item mean instead of the user mean.</a:t>
          </a:r>
        </a:p>
      </dgm:t>
    </dgm:pt>
    <dgm:pt modelId="{D4463DDC-1798-4A52-A326-CB149F54169D}" type="parTrans" cxnId="{56CD0B04-E8AE-4AB2-80F5-A0A1BACBAE64}">
      <dgm:prSet/>
      <dgm:spPr/>
    </dgm:pt>
    <dgm:pt modelId="{C5EC0884-701E-4F0E-B09B-ACDA364BED2D}" type="sibTrans" cxnId="{56CD0B04-E8AE-4AB2-80F5-A0A1BACBAE64}">
      <dgm:prSet/>
      <dgm:spPr/>
    </dgm:pt>
    <dgm:pt modelId="{D45BFE1F-878D-4CF3-9A92-0931DA9A5241}">
      <dgm:prSet phldr="0"/>
      <dgm:spPr/>
      <dgm:t>
        <a:bodyPr/>
        <a:lstStyle/>
        <a:p>
          <a:pPr algn="l"/>
          <a:r>
            <a:rPr lang="en-US" dirty="0">
              <a:solidFill>
                <a:srgbClr val="000000"/>
              </a:solidFill>
              <a:latin typeface="Calibri"/>
            </a:rPr>
            <a:t>Accounts for item biases, often resulting in more personalized recommendations.</a:t>
          </a:r>
        </a:p>
      </dgm:t>
    </dgm:pt>
    <dgm:pt modelId="{8534E07F-0A5B-4B83-A623-8AEFCAAF6771}" type="parTrans" cxnId="{BA8221FB-E8C0-420B-9D39-BB540EEFEC8F}">
      <dgm:prSet/>
      <dgm:spPr/>
    </dgm:pt>
    <dgm:pt modelId="{3DD8D028-2DF1-44E9-AF47-F82C6F04014B}" type="sibTrans" cxnId="{BA8221FB-E8C0-420B-9D39-BB540EEFEC8F}">
      <dgm:prSet/>
      <dgm:spPr/>
    </dgm:pt>
    <dgm:pt modelId="{FC1D5FCE-B1A0-4FFD-8662-3FB35C06F1FC}">
      <dgm:prSet phldr="0"/>
      <dgm:spPr/>
      <dgm:t>
        <a:bodyPr/>
        <a:lstStyle/>
        <a:p>
          <a:pPr algn="l"/>
          <a:r>
            <a:rPr lang="en-US" b="1" dirty="0">
              <a:solidFill>
                <a:srgbClr val="000000"/>
              </a:solidFill>
              <a:latin typeface="Calibri"/>
            </a:rPr>
            <a:t>Jaccard Similarity</a:t>
          </a:r>
          <a:endParaRPr lang="en-US" dirty="0">
            <a:solidFill>
              <a:srgbClr val="000000"/>
            </a:solidFill>
            <a:latin typeface="Calibri"/>
          </a:endParaRPr>
        </a:p>
      </dgm:t>
    </dgm:pt>
    <dgm:pt modelId="{93193CEB-19D0-4452-ACE8-98223C27B981}" type="parTrans" cxnId="{CA3981EF-C6B5-4F28-B96D-C5298B42CFB3}">
      <dgm:prSet/>
      <dgm:spPr/>
    </dgm:pt>
    <dgm:pt modelId="{6FD9218F-5E93-44D9-9733-BDADBA171072}" type="sibTrans" cxnId="{CA3981EF-C6B5-4F28-B96D-C5298B42CFB3}">
      <dgm:prSet/>
      <dgm:spPr/>
    </dgm:pt>
    <dgm:pt modelId="{EE9C17E4-C83A-4CBC-B909-9FEE07BDA9BF}">
      <dgm:prSet phldr="0"/>
      <dgm:spPr/>
      <dgm:t>
        <a:bodyPr/>
        <a:lstStyle/>
        <a:p>
          <a:pPr algn="l"/>
          <a:r>
            <a:rPr lang="en-US" dirty="0">
              <a:solidFill>
                <a:srgbClr val="000000"/>
              </a:solidFill>
              <a:latin typeface="Calibri"/>
            </a:rPr>
            <a:t>Computes the similarity between sets by dividing the size of the intersection by the size of the union of the sets. In collaborative filtering, it can be used to measure the similarity between sets of users who have rated items i and j.</a:t>
          </a:r>
        </a:p>
      </dgm:t>
    </dgm:pt>
    <dgm:pt modelId="{D378482C-0CB0-472A-BAA0-B6C602508775}" type="parTrans" cxnId="{CC286F4B-BA76-4D68-8B3D-6E3D55D9F3E7}">
      <dgm:prSet/>
      <dgm:spPr/>
    </dgm:pt>
    <dgm:pt modelId="{AF33354E-100A-46BB-A745-1F6F990470DA}" type="sibTrans" cxnId="{CC286F4B-BA76-4D68-8B3D-6E3D55D9F3E7}">
      <dgm:prSet/>
      <dgm:spPr/>
    </dgm:pt>
    <dgm:pt modelId="{EDA5E07A-D59B-44D9-8307-42FDD330C390}">
      <dgm:prSet phldr="0"/>
      <dgm:spPr/>
      <dgm:t>
        <a:bodyPr/>
        <a:lstStyle/>
        <a:p>
          <a:pPr algn="l"/>
          <a:r>
            <a:rPr lang="en-US" dirty="0">
              <a:solidFill>
                <a:srgbClr val="000000"/>
              </a:solidFill>
              <a:latin typeface="Calibri"/>
            </a:rPr>
            <a:t>Simple to understand and compute; robust against variations in magnitude.</a:t>
          </a:r>
        </a:p>
      </dgm:t>
    </dgm:pt>
    <dgm:pt modelId="{C8D8CC30-2A98-407D-B692-80732952C19D}" type="parTrans" cxnId="{B3DD8214-C343-459C-B95F-E037FA6EF546}">
      <dgm:prSet/>
      <dgm:spPr/>
    </dgm:pt>
    <dgm:pt modelId="{EE6BC7EE-49AB-4297-BC90-9D3CFEFFF13B}" type="sibTrans" cxnId="{B3DD8214-C343-459C-B95F-E037FA6EF546}">
      <dgm:prSet/>
      <dgm:spPr/>
    </dgm:pt>
    <dgm:pt modelId="{3596CFB7-9BA4-4A84-8636-75E43E60B0F4}" type="pres">
      <dgm:prSet presAssocID="{7681EE83-EA2C-40F4-9D9F-AC13AA95F046}" presName="linear" presStyleCnt="0">
        <dgm:presLayoutVars>
          <dgm:animLvl val="lvl"/>
          <dgm:resizeHandles val="exact"/>
        </dgm:presLayoutVars>
      </dgm:prSet>
      <dgm:spPr/>
    </dgm:pt>
    <dgm:pt modelId="{30345263-DFF9-4AB5-8ADC-D0924E8AA4CE}" type="pres">
      <dgm:prSet presAssocID="{C8FFC0E7-9D66-49FD-83C7-B81D464CFF20}" presName="parentText" presStyleLbl="node1" presStyleIdx="0" presStyleCnt="3">
        <dgm:presLayoutVars>
          <dgm:chMax val="0"/>
          <dgm:bulletEnabled val="1"/>
        </dgm:presLayoutVars>
      </dgm:prSet>
      <dgm:spPr/>
    </dgm:pt>
    <dgm:pt modelId="{746C1B58-6360-4CA6-A477-228F5E5EE258}" type="pres">
      <dgm:prSet presAssocID="{C8FFC0E7-9D66-49FD-83C7-B81D464CFF20}" presName="childText" presStyleLbl="revTx" presStyleIdx="0" presStyleCnt="3">
        <dgm:presLayoutVars>
          <dgm:bulletEnabled val="1"/>
        </dgm:presLayoutVars>
      </dgm:prSet>
      <dgm:spPr/>
    </dgm:pt>
    <dgm:pt modelId="{85C01E0E-BB41-4545-8403-805B8EACBE37}" type="pres">
      <dgm:prSet presAssocID="{DF56CA58-CFDC-474D-BB77-9E33FA10A51F}" presName="parentText" presStyleLbl="node1" presStyleIdx="1" presStyleCnt="3">
        <dgm:presLayoutVars>
          <dgm:chMax val="0"/>
          <dgm:bulletEnabled val="1"/>
        </dgm:presLayoutVars>
      </dgm:prSet>
      <dgm:spPr/>
    </dgm:pt>
    <dgm:pt modelId="{9A9F4B21-8693-4DBB-A590-2B5CEF2434F6}" type="pres">
      <dgm:prSet presAssocID="{DF56CA58-CFDC-474D-BB77-9E33FA10A51F}" presName="childText" presStyleLbl="revTx" presStyleIdx="1" presStyleCnt="3">
        <dgm:presLayoutVars>
          <dgm:bulletEnabled val="1"/>
        </dgm:presLayoutVars>
      </dgm:prSet>
      <dgm:spPr/>
    </dgm:pt>
    <dgm:pt modelId="{D2D0AC3D-B70D-4B3B-BB25-E0727AEFF2FE}" type="pres">
      <dgm:prSet presAssocID="{FC1D5FCE-B1A0-4FFD-8662-3FB35C06F1FC}" presName="parentText" presStyleLbl="node1" presStyleIdx="2" presStyleCnt="3">
        <dgm:presLayoutVars>
          <dgm:chMax val="0"/>
          <dgm:bulletEnabled val="1"/>
        </dgm:presLayoutVars>
      </dgm:prSet>
      <dgm:spPr/>
    </dgm:pt>
    <dgm:pt modelId="{1D059F90-B7F7-46D6-B553-376A22FE7E94}" type="pres">
      <dgm:prSet presAssocID="{FC1D5FCE-B1A0-4FFD-8662-3FB35C06F1FC}" presName="childText" presStyleLbl="revTx" presStyleIdx="2" presStyleCnt="3">
        <dgm:presLayoutVars>
          <dgm:bulletEnabled val="1"/>
        </dgm:presLayoutVars>
      </dgm:prSet>
      <dgm:spPr/>
    </dgm:pt>
  </dgm:ptLst>
  <dgm:cxnLst>
    <dgm:cxn modelId="{56CD0B04-E8AE-4AB2-80F5-A0A1BACBAE64}" srcId="{DF56CA58-CFDC-474D-BB77-9E33FA10A51F}" destId="{933FA54A-142E-41DF-AAFD-A67C1D2DB08B}" srcOrd="0" destOrd="0" parTransId="{D4463DDC-1798-4A52-A326-CB149F54169D}" sibTransId="{C5EC0884-701E-4F0E-B09B-ACDA364BED2D}"/>
    <dgm:cxn modelId="{65BD0A14-3D5D-42E8-B035-B122ABBD42F4}" type="presOf" srcId="{6B73F991-BD82-403A-9BE5-C8A9CA7FF0DA}" destId="{746C1B58-6360-4CA6-A477-228F5E5EE258}" srcOrd="0" destOrd="1" presId="urn:microsoft.com/office/officeart/2005/8/layout/vList2"/>
    <dgm:cxn modelId="{B3DD8214-C343-459C-B95F-E037FA6EF546}" srcId="{FC1D5FCE-B1A0-4FFD-8662-3FB35C06F1FC}" destId="{EDA5E07A-D59B-44D9-8307-42FDD330C390}" srcOrd="1" destOrd="0" parTransId="{C8D8CC30-2A98-407D-B692-80732952C19D}" sibTransId="{EE6BC7EE-49AB-4297-BC90-9D3CFEFFF13B}"/>
    <dgm:cxn modelId="{113BDF14-36B4-420A-B5AA-D3BAF5AB86C6}" type="presOf" srcId="{933FA54A-142E-41DF-AAFD-A67C1D2DB08B}" destId="{9A9F4B21-8693-4DBB-A590-2B5CEF2434F6}" srcOrd="0" destOrd="0" presId="urn:microsoft.com/office/officeart/2005/8/layout/vList2"/>
    <dgm:cxn modelId="{FD991E34-96DE-4D46-BE85-C8B1EB5B74B2}" type="presOf" srcId="{DF56CA58-CFDC-474D-BB77-9E33FA10A51F}" destId="{85C01E0E-BB41-4545-8403-805B8EACBE37}" srcOrd="0" destOrd="0" presId="urn:microsoft.com/office/officeart/2005/8/layout/vList2"/>
    <dgm:cxn modelId="{56621336-A5D3-43B6-B9F4-72812C9A35A0}" type="presOf" srcId="{FC1D5FCE-B1A0-4FFD-8662-3FB35C06F1FC}" destId="{D2D0AC3D-B70D-4B3B-BB25-E0727AEFF2FE}" srcOrd="0" destOrd="0" presId="urn:microsoft.com/office/officeart/2005/8/layout/vList2"/>
    <dgm:cxn modelId="{57C7B33E-3D44-46D2-A115-4EBC028036B8}" type="presOf" srcId="{19FD4A07-3478-48CF-9CB2-AC6E2C25B4BF}" destId="{746C1B58-6360-4CA6-A477-228F5E5EE258}" srcOrd="0" destOrd="0" presId="urn:microsoft.com/office/officeart/2005/8/layout/vList2"/>
    <dgm:cxn modelId="{6C83CB40-DB8F-4473-A240-1630BC1BE0FD}" type="presOf" srcId="{EDA5E07A-D59B-44D9-8307-42FDD330C390}" destId="{1D059F90-B7F7-46D6-B553-376A22FE7E94}" srcOrd="0" destOrd="1" presId="urn:microsoft.com/office/officeart/2005/8/layout/vList2"/>
    <dgm:cxn modelId="{32374465-737C-41EF-90B5-6935750D5D45}" type="presOf" srcId="{C8FFC0E7-9D66-49FD-83C7-B81D464CFF20}" destId="{30345263-DFF9-4AB5-8ADC-D0924E8AA4CE}" srcOrd="0" destOrd="0" presId="urn:microsoft.com/office/officeart/2005/8/layout/vList2"/>
    <dgm:cxn modelId="{F8196C49-1C1E-4508-975D-D302879CDCF8}" srcId="{C8FFC0E7-9D66-49FD-83C7-B81D464CFF20}" destId="{19FD4A07-3478-48CF-9CB2-AC6E2C25B4BF}" srcOrd="0" destOrd="0" parTransId="{C34A8637-0762-49A4-997D-4340DB7C99CF}" sibTransId="{8312C735-84AA-4D17-89DF-6F364CE11F31}"/>
    <dgm:cxn modelId="{CC286F4B-BA76-4D68-8B3D-6E3D55D9F3E7}" srcId="{FC1D5FCE-B1A0-4FFD-8662-3FB35C06F1FC}" destId="{EE9C17E4-C83A-4CBC-B909-9FEE07BDA9BF}" srcOrd="0" destOrd="0" parTransId="{D378482C-0CB0-472A-BAA0-B6C602508775}" sibTransId="{AF33354E-100A-46BB-A745-1F6F990470DA}"/>
    <dgm:cxn modelId="{70058856-012D-475B-8640-10AE14D1B8DA}" srcId="{7681EE83-EA2C-40F4-9D9F-AC13AA95F046}" destId="{DF56CA58-CFDC-474D-BB77-9E33FA10A51F}" srcOrd="1" destOrd="0" parTransId="{D129B28D-144F-4EA0-A931-9BA2C5A26307}" sibTransId="{EEB75AA8-7950-4286-B91D-51DE16F1D280}"/>
    <dgm:cxn modelId="{5B997D78-0E80-4169-BFCD-D39678B68268}" type="presOf" srcId="{EE9C17E4-C83A-4CBC-B909-9FEE07BDA9BF}" destId="{1D059F90-B7F7-46D6-B553-376A22FE7E94}" srcOrd="0" destOrd="0" presId="urn:microsoft.com/office/officeart/2005/8/layout/vList2"/>
    <dgm:cxn modelId="{0D78D78D-10DA-4724-AF5A-FA7B558CA3CA}" type="presOf" srcId="{7681EE83-EA2C-40F4-9D9F-AC13AA95F046}" destId="{3596CFB7-9BA4-4A84-8636-75E43E60B0F4}" srcOrd="0" destOrd="0" presId="urn:microsoft.com/office/officeart/2005/8/layout/vList2"/>
    <dgm:cxn modelId="{10D3D291-C33E-48A5-8B3B-A979F2E49BCC}" srcId="{C8FFC0E7-9D66-49FD-83C7-B81D464CFF20}" destId="{6B73F991-BD82-403A-9BE5-C8A9CA7FF0DA}" srcOrd="1" destOrd="0" parTransId="{C3DD3B69-8FD4-4705-9AB5-0DFD4B7E6657}" sibTransId="{85E7EDA2-CAEB-4E79-ACEC-43373F1DF46A}"/>
    <dgm:cxn modelId="{5F879EB9-F356-43C9-A8A6-880FA1974781}" srcId="{7681EE83-EA2C-40F4-9D9F-AC13AA95F046}" destId="{C8FFC0E7-9D66-49FD-83C7-B81D464CFF20}" srcOrd="0" destOrd="0" parTransId="{8A3CDDC3-A394-4302-B474-73B8C1302959}" sibTransId="{97063DE8-A726-4A78-B809-97AE10DEF181}"/>
    <dgm:cxn modelId="{1C9848E8-C958-4E95-B285-CA752087B822}" type="presOf" srcId="{D45BFE1F-878D-4CF3-9A92-0931DA9A5241}" destId="{9A9F4B21-8693-4DBB-A590-2B5CEF2434F6}" srcOrd="0" destOrd="1" presId="urn:microsoft.com/office/officeart/2005/8/layout/vList2"/>
    <dgm:cxn modelId="{CA3981EF-C6B5-4F28-B96D-C5298B42CFB3}" srcId="{7681EE83-EA2C-40F4-9D9F-AC13AA95F046}" destId="{FC1D5FCE-B1A0-4FFD-8662-3FB35C06F1FC}" srcOrd="2" destOrd="0" parTransId="{93193CEB-19D0-4452-ACE8-98223C27B981}" sibTransId="{6FD9218F-5E93-44D9-9733-BDADBA171072}"/>
    <dgm:cxn modelId="{BA8221FB-E8C0-420B-9D39-BB540EEFEC8F}" srcId="{DF56CA58-CFDC-474D-BB77-9E33FA10A51F}" destId="{D45BFE1F-878D-4CF3-9A92-0931DA9A5241}" srcOrd="1" destOrd="0" parTransId="{8534E07F-0A5B-4B83-A623-8AEFCAAF6771}" sibTransId="{3DD8D028-2DF1-44E9-AF47-F82C6F04014B}"/>
    <dgm:cxn modelId="{F21C83FA-99CB-415C-90DF-913A89D48784}" type="presParOf" srcId="{3596CFB7-9BA4-4A84-8636-75E43E60B0F4}" destId="{30345263-DFF9-4AB5-8ADC-D0924E8AA4CE}" srcOrd="0" destOrd="0" presId="urn:microsoft.com/office/officeart/2005/8/layout/vList2"/>
    <dgm:cxn modelId="{C59310B9-DE84-4A34-B0CE-EBB1B4306718}" type="presParOf" srcId="{3596CFB7-9BA4-4A84-8636-75E43E60B0F4}" destId="{746C1B58-6360-4CA6-A477-228F5E5EE258}" srcOrd="1" destOrd="0" presId="urn:microsoft.com/office/officeart/2005/8/layout/vList2"/>
    <dgm:cxn modelId="{0B11327F-1F52-4AFD-966B-FC3E13D51D57}" type="presParOf" srcId="{3596CFB7-9BA4-4A84-8636-75E43E60B0F4}" destId="{85C01E0E-BB41-4545-8403-805B8EACBE37}" srcOrd="2" destOrd="0" presId="urn:microsoft.com/office/officeart/2005/8/layout/vList2"/>
    <dgm:cxn modelId="{FA9628BB-87EA-425C-A1C5-9E30E3490F46}" type="presParOf" srcId="{3596CFB7-9BA4-4A84-8636-75E43E60B0F4}" destId="{9A9F4B21-8693-4DBB-A590-2B5CEF2434F6}" srcOrd="3" destOrd="0" presId="urn:microsoft.com/office/officeart/2005/8/layout/vList2"/>
    <dgm:cxn modelId="{BD95E631-48DF-461A-A1B2-E193E43AB5F9}" type="presParOf" srcId="{3596CFB7-9BA4-4A84-8636-75E43E60B0F4}" destId="{D2D0AC3D-B70D-4B3B-BB25-E0727AEFF2FE}" srcOrd="4" destOrd="0" presId="urn:microsoft.com/office/officeart/2005/8/layout/vList2"/>
    <dgm:cxn modelId="{FC42599F-5B1E-4A6C-B6B7-A1D29317341D}" type="presParOf" srcId="{3596CFB7-9BA4-4A84-8636-75E43E60B0F4}" destId="{1D059F90-B7F7-46D6-B553-376A22FE7E94}"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681EE83-EA2C-40F4-9D9F-AC13AA95F046}" type="doc">
      <dgm:prSet loTypeId="urn:microsoft.com/office/officeart/2016/7/layout/ChevronBlockProcess" loCatId="process" qsTypeId="urn:microsoft.com/office/officeart/2005/8/quickstyle/simple1" qsCatId="simple" csTypeId="urn:microsoft.com/office/officeart/2005/8/colors/colorful2" csCatId="colorful" phldr="1"/>
      <dgm:spPr/>
      <dgm:t>
        <a:bodyPr/>
        <a:lstStyle/>
        <a:p>
          <a:endParaRPr lang="en-US"/>
        </a:p>
      </dgm:t>
    </dgm:pt>
    <dgm:pt modelId="{C8FFC0E7-9D66-49FD-83C7-B81D464CFF20}">
      <dgm:prSet phldr="0"/>
      <dgm:spPr/>
      <dgm:t>
        <a:bodyPr/>
        <a:lstStyle/>
        <a:p>
          <a:r>
            <a:rPr lang="en-US" b="1" dirty="0">
              <a:latin typeface="Calibri"/>
            </a:rPr>
            <a:t>Calculate Baseline:</a:t>
          </a:r>
          <a:endParaRPr lang="en-US" dirty="0">
            <a:latin typeface="Calibri"/>
          </a:endParaRPr>
        </a:p>
      </dgm:t>
    </dgm:pt>
    <dgm:pt modelId="{8A3CDDC3-A394-4302-B474-73B8C1302959}" type="parTrans" cxnId="{5F879EB9-F356-43C9-A8A6-880FA1974781}">
      <dgm:prSet/>
      <dgm:spPr/>
    </dgm:pt>
    <dgm:pt modelId="{97063DE8-A726-4A78-B809-97AE10DEF181}" type="sibTrans" cxnId="{5F879EB9-F356-43C9-A8A6-880FA1974781}">
      <dgm:prSet/>
      <dgm:spPr/>
      <dgm:t>
        <a:bodyPr/>
        <a:lstStyle/>
        <a:p>
          <a:endParaRPr lang="en-US"/>
        </a:p>
      </dgm:t>
    </dgm:pt>
    <dgm:pt modelId="{19FD4A07-3478-48CF-9CB2-AC6E2C25B4BF}">
      <dgm:prSet phldr="0"/>
      <dgm:spPr/>
      <dgm:t>
        <a:bodyPr/>
        <a:lstStyle/>
        <a:p>
          <a:r>
            <a:rPr lang="en-US" dirty="0">
              <a:latin typeface="Calibri"/>
            </a:rPr>
            <a:t>Establish a baseline for rating predictions, used to normalize individual ratings. This will be the global average of ratings in the training data.</a:t>
          </a:r>
        </a:p>
      </dgm:t>
    </dgm:pt>
    <dgm:pt modelId="{C34A8637-0762-49A4-997D-4340DB7C99CF}" type="parTrans" cxnId="{F8196C49-1C1E-4508-975D-D302879CDCF8}">
      <dgm:prSet/>
      <dgm:spPr/>
    </dgm:pt>
    <dgm:pt modelId="{8312C735-84AA-4D17-89DF-6F364CE11F31}" type="sibTrans" cxnId="{F8196C49-1C1E-4508-975D-D302879CDCF8}">
      <dgm:prSet/>
      <dgm:spPr/>
      <dgm:t>
        <a:bodyPr/>
        <a:lstStyle/>
        <a:p>
          <a:endParaRPr lang="en-US"/>
        </a:p>
      </dgm:t>
    </dgm:pt>
    <dgm:pt modelId="{DF56CA58-CFDC-474D-BB77-9E33FA10A51F}">
      <dgm:prSet phldr="0"/>
      <dgm:spPr/>
      <dgm:t>
        <a:bodyPr/>
        <a:lstStyle/>
        <a:p>
          <a:r>
            <a:rPr lang="en-US" b="1" dirty="0">
              <a:latin typeface="Calibri"/>
            </a:rPr>
            <a:t>Compute User and Item Biases</a:t>
          </a:r>
          <a:r>
            <a:rPr lang="en-US" b="0" dirty="0">
              <a:latin typeface="Calibri"/>
            </a:rPr>
            <a:t>:</a:t>
          </a:r>
          <a:endParaRPr lang="en-US" dirty="0">
            <a:latin typeface="Calibri"/>
          </a:endParaRPr>
        </a:p>
      </dgm:t>
    </dgm:pt>
    <dgm:pt modelId="{D129B28D-144F-4EA0-A931-9BA2C5A26307}" type="parTrans" cxnId="{70058856-012D-475B-8640-10AE14D1B8DA}">
      <dgm:prSet/>
      <dgm:spPr/>
    </dgm:pt>
    <dgm:pt modelId="{EEB75AA8-7950-4286-B91D-51DE16F1D280}" type="sibTrans" cxnId="{70058856-012D-475B-8640-10AE14D1B8DA}">
      <dgm:prSet/>
      <dgm:spPr/>
      <dgm:t>
        <a:bodyPr/>
        <a:lstStyle/>
        <a:p>
          <a:endParaRPr lang="en-US"/>
        </a:p>
      </dgm:t>
    </dgm:pt>
    <dgm:pt modelId="{933FA54A-142E-41DF-AAFD-A67C1D2DB08B}">
      <dgm:prSet phldr="0"/>
      <dgm:spPr/>
      <dgm:t>
        <a:bodyPr/>
        <a:lstStyle/>
        <a:p>
          <a:r>
            <a:rPr lang="en-US" dirty="0">
              <a:latin typeface="Calibri"/>
            </a:rPr>
            <a:t>Compute biases for users and items based on the deviations of their avg. ratings from the global average, reflecting personal and item-specific tendencies.</a:t>
          </a:r>
        </a:p>
      </dgm:t>
    </dgm:pt>
    <dgm:pt modelId="{D4463DDC-1798-4A52-A326-CB149F54169D}" type="parTrans" cxnId="{56CD0B04-E8AE-4AB2-80F5-A0A1BACBAE64}">
      <dgm:prSet/>
      <dgm:spPr/>
    </dgm:pt>
    <dgm:pt modelId="{C5EC0884-701E-4F0E-B09B-ACDA364BED2D}" type="sibTrans" cxnId="{56CD0B04-E8AE-4AB2-80F5-A0A1BACBAE64}">
      <dgm:prSet/>
      <dgm:spPr/>
      <dgm:t>
        <a:bodyPr/>
        <a:lstStyle/>
        <a:p>
          <a:endParaRPr lang="en-US"/>
        </a:p>
      </dgm:t>
    </dgm:pt>
    <dgm:pt modelId="{EE9C17E4-C83A-4CBC-B909-9FEE07BDA9BF}">
      <dgm:prSet phldr="0"/>
      <dgm:spPr/>
      <dgm:t>
        <a:bodyPr/>
        <a:lstStyle/>
        <a:p>
          <a:pPr rtl="0"/>
          <a:r>
            <a:rPr lang="en-US" b="1">
              <a:latin typeface="Calibri"/>
            </a:rPr>
            <a:t>User-Based:</a:t>
          </a:r>
          <a:r>
            <a:rPr lang="en-US" b="0">
              <a:latin typeface="Calibri"/>
            </a:rPr>
            <a:t> Predict user u's rating for item i </a:t>
          </a:r>
          <a:r>
            <a:rPr lang="en-US">
              <a:latin typeface="Calibri"/>
            </a:rPr>
            <a:t>by combining the global avg. with user u's bias &amp; a normalized sum of the weighted ratings from similar users, adjusted for their biases.</a:t>
          </a:r>
        </a:p>
      </dgm:t>
    </dgm:pt>
    <dgm:pt modelId="{D378482C-0CB0-472A-BAA0-B6C602508775}" type="parTrans" cxnId="{CC286F4B-BA76-4D68-8B3D-6E3D55D9F3E7}">
      <dgm:prSet/>
      <dgm:spPr/>
    </dgm:pt>
    <dgm:pt modelId="{AF33354E-100A-46BB-A745-1F6F990470DA}" type="sibTrans" cxnId="{CC286F4B-BA76-4D68-8B3D-6E3D55D9F3E7}">
      <dgm:prSet/>
      <dgm:spPr/>
      <dgm:t>
        <a:bodyPr/>
        <a:lstStyle/>
        <a:p>
          <a:endParaRPr lang="en-US"/>
        </a:p>
      </dgm:t>
    </dgm:pt>
    <dgm:pt modelId="{61BD42F1-8E1C-4B08-883A-987B36DD7C13}">
      <dgm:prSet phldr="0"/>
      <dgm:spPr/>
      <dgm:t>
        <a:bodyPr/>
        <a:lstStyle/>
        <a:p>
          <a:r>
            <a:rPr lang="en-US" b="1" dirty="0">
              <a:latin typeface="Calibri"/>
            </a:rPr>
            <a:t>K-Nearest Neighbors:</a:t>
          </a:r>
          <a:endParaRPr lang="en-US" dirty="0">
            <a:latin typeface="Calibri"/>
          </a:endParaRPr>
        </a:p>
      </dgm:t>
    </dgm:pt>
    <dgm:pt modelId="{D464487C-DB71-4329-ACCD-AC6D82C03B3C}" type="parTrans" cxnId="{382E7F08-93B5-4392-A4DD-7A44A1AB9442}">
      <dgm:prSet/>
      <dgm:spPr/>
    </dgm:pt>
    <dgm:pt modelId="{FAEC1C7D-FDC1-4B65-ADC9-4CF388BC7CA9}" type="sibTrans" cxnId="{382E7F08-93B5-4392-A4DD-7A44A1AB9442}">
      <dgm:prSet/>
      <dgm:spPr/>
      <dgm:t>
        <a:bodyPr/>
        <a:lstStyle/>
        <a:p>
          <a:endParaRPr lang="en-US"/>
        </a:p>
      </dgm:t>
    </dgm:pt>
    <dgm:pt modelId="{1F1F1B87-2C70-4A0E-BD55-4B68D114A30C}">
      <dgm:prSet phldr="0"/>
      <dgm:spPr/>
      <dgm:t>
        <a:bodyPr/>
        <a:lstStyle/>
        <a:p>
          <a:r>
            <a:rPr lang="en-US" b="1" dirty="0">
              <a:latin typeface="Calibri"/>
            </a:rPr>
            <a:t>User-Based</a:t>
          </a:r>
          <a:r>
            <a:rPr lang="en-US" dirty="0">
              <a:latin typeface="Calibri"/>
            </a:rPr>
            <a:t>: Find the k-nearest users to user </a:t>
          </a:r>
          <a:r>
            <a:rPr lang="en-US" i="1" dirty="0">
              <a:latin typeface="Calibri"/>
            </a:rPr>
            <a:t>u </a:t>
          </a:r>
          <a:r>
            <a:rPr lang="en-US" dirty="0">
              <a:latin typeface="Calibri"/>
            </a:rPr>
            <a:t>based off the precomputed similarity matrix</a:t>
          </a:r>
        </a:p>
      </dgm:t>
    </dgm:pt>
    <dgm:pt modelId="{9FB941B3-EA74-4731-8144-C8FFE3D54DCC}" type="parTrans" cxnId="{FE490140-14D3-4638-9183-58A2C3D9AEA1}">
      <dgm:prSet/>
      <dgm:spPr/>
    </dgm:pt>
    <dgm:pt modelId="{2878075A-CBAB-4967-ACD3-226B83669791}" type="sibTrans" cxnId="{FE490140-14D3-4638-9183-58A2C3D9AEA1}">
      <dgm:prSet/>
      <dgm:spPr/>
      <dgm:t>
        <a:bodyPr/>
        <a:lstStyle/>
        <a:p>
          <a:endParaRPr lang="en-US"/>
        </a:p>
      </dgm:t>
    </dgm:pt>
    <dgm:pt modelId="{83A00717-A4B3-486C-BCFF-DB7FC3B33F02}">
      <dgm:prSet phldr="0"/>
      <dgm:spPr/>
      <dgm:t>
        <a:bodyPr/>
        <a:lstStyle/>
        <a:p>
          <a:r>
            <a:rPr lang="en-US" b="1" dirty="0">
              <a:latin typeface="Calibri"/>
            </a:rPr>
            <a:t>Item-Based</a:t>
          </a:r>
          <a:r>
            <a:rPr lang="en-US" dirty="0">
              <a:latin typeface="Calibri"/>
            </a:rPr>
            <a:t>: Find the k-nearest items to item</a:t>
          </a:r>
          <a:r>
            <a:rPr lang="en-US" i="1" dirty="0">
              <a:latin typeface="Calibri"/>
            </a:rPr>
            <a:t> </a:t>
          </a:r>
          <a:r>
            <a:rPr lang="en-US" i="1" dirty="0" err="1">
              <a:latin typeface="Calibri"/>
            </a:rPr>
            <a:t>i</a:t>
          </a:r>
          <a:r>
            <a:rPr lang="en-US" i="1" dirty="0">
              <a:latin typeface="Calibri"/>
            </a:rPr>
            <a:t> </a:t>
          </a:r>
          <a:r>
            <a:rPr lang="en-US" dirty="0">
              <a:latin typeface="Calibri"/>
            </a:rPr>
            <a:t>based off the precomputed similarity matrix</a:t>
          </a:r>
        </a:p>
      </dgm:t>
    </dgm:pt>
    <dgm:pt modelId="{11790AB5-E54B-4ADE-A2ED-96299031B94D}" type="parTrans" cxnId="{32AE3B55-EEFC-4FA2-A462-30808729FBE9}">
      <dgm:prSet/>
      <dgm:spPr/>
    </dgm:pt>
    <dgm:pt modelId="{A769939A-9882-4D48-9FAC-2BBB7B247721}" type="sibTrans" cxnId="{32AE3B55-EEFC-4FA2-A462-30808729FBE9}">
      <dgm:prSet/>
      <dgm:spPr/>
      <dgm:t>
        <a:bodyPr/>
        <a:lstStyle/>
        <a:p>
          <a:endParaRPr lang="en-US"/>
        </a:p>
      </dgm:t>
    </dgm:pt>
    <dgm:pt modelId="{327DA608-0966-4794-8672-E3F2C36771ED}">
      <dgm:prSet phldr="0"/>
      <dgm:spPr/>
      <dgm:t>
        <a:bodyPr/>
        <a:lstStyle/>
        <a:p>
          <a:r>
            <a:rPr lang="en-US" b="1" dirty="0">
              <a:latin typeface="Calibri"/>
            </a:rPr>
            <a:t>Predictive Model:</a:t>
          </a:r>
          <a:endParaRPr lang="en-US" dirty="0"/>
        </a:p>
      </dgm:t>
    </dgm:pt>
    <dgm:pt modelId="{346F96AF-F8D3-488B-9283-C1A2C11E4B3D}" type="parTrans" cxnId="{913485BD-3113-4FB4-A1C7-35B3AFBEAA47}">
      <dgm:prSet/>
      <dgm:spPr/>
    </dgm:pt>
    <dgm:pt modelId="{6CEB8DCC-97D4-4D10-A9E4-5FEEFFDC2469}" type="sibTrans" cxnId="{913485BD-3113-4FB4-A1C7-35B3AFBEAA47}">
      <dgm:prSet/>
      <dgm:spPr/>
      <dgm:t>
        <a:bodyPr/>
        <a:lstStyle/>
        <a:p>
          <a:endParaRPr lang="en-US"/>
        </a:p>
      </dgm:t>
    </dgm:pt>
    <dgm:pt modelId="{FE84244B-A25F-4591-B67A-A7D30E3BE124}">
      <dgm:prSet phldr="0"/>
      <dgm:spPr/>
      <dgm:t>
        <a:bodyPr/>
        <a:lstStyle/>
        <a:p>
          <a:pPr rtl="0"/>
          <a:r>
            <a:rPr lang="en-US" b="1">
              <a:latin typeface="Calibri"/>
            </a:rPr>
            <a:t>Item-Based:</a:t>
          </a:r>
          <a:r>
            <a:rPr lang="en-US">
              <a:latin typeface="Calibri"/>
            </a:rPr>
            <a:t> Estimate the rating for user u on item i using the global average, item i's bias, &amp; a normalized sum of the deviations of user u's ratings on similar items, each adjusted for their biases.</a:t>
          </a:r>
          <a:endParaRPr lang="en-US"/>
        </a:p>
      </dgm:t>
    </dgm:pt>
    <dgm:pt modelId="{7DC0C1FA-0680-4F82-8FF3-7255BC9D9EF3}" type="parTrans" cxnId="{CB210A70-BC96-47CD-8871-FC63368B05A5}">
      <dgm:prSet/>
      <dgm:spPr/>
    </dgm:pt>
    <dgm:pt modelId="{C253C9CA-0D51-45F0-A451-A5C88B854C33}" type="sibTrans" cxnId="{CB210A70-BC96-47CD-8871-FC63368B05A5}">
      <dgm:prSet/>
      <dgm:spPr/>
      <dgm:t>
        <a:bodyPr/>
        <a:lstStyle/>
        <a:p>
          <a:endParaRPr lang="en-US"/>
        </a:p>
      </dgm:t>
    </dgm:pt>
    <dgm:pt modelId="{825FEE1F-0B21-4130-8853-98DF848D2485}" type="pres">
      <dgm:prSet presAssocID="{7681EE83-EA2C-40F4-9D9F-AC13AA95F046}" presName="Name0" presStyleCnt="0">
        <dgm:presLayoutVars>
          <dgm:dir/>
          <dgm:animLvl val="lvl"/>
          <dgm:resizeHandles val="exact"/>
        </dgm:presLayoutVars>
      </dgm:prSet>
      <dgm:spPr/>
    </dgm:pt>
    <dgm:pt modelId="{F28158BA-FB0A-413F-867D-22089BC45172}" type="pres">
      <dgm:prSet presAssocID="{C8FFC0E7-9D66-49FD-83C7-B81D464CFF20}" presName="composite" presStyleCnt="0"/>
      <dgm:spPr/>
    </dgm:pt>
    <dgm:pt modelId="{21E4C5EE-35DF-4239-8E2A-A72196E66565}" type="pres">
      <dgm:prSet presAssocID="{C8FFC0E7-9D66-49FD-83C7-B81D464CFF20}" presName="parTx" presStyleLbl="alignNode1" presStyleIdx="0" presStyleCnt="4">
        <dgm:presLayoutVars>
          <dgm:chMax val="0"/>
          <dgm:chPref val="0"/>
        </dgm:presLayoutVars>
      </dgm:prSet>
      <dgm:spPr/>
    </dgm:pt>
    <dgm:pt modelId="{2C8776B7-1839-4703-B8A9-3AE184FB5E46}" type="pres">
      <dgm:prSet presAssocID="{C8FFC0E7-9D66-49FD-83C7-B81D464CFF20}" presName="desTx" presStyleLbl="alignAccFollowNode1" presStyleIdx="0" presStyleCnt="4">
        <dgm:presLayoutVars/>
      </dgm:prSet>
      <dgm:spPr/>
    </dgm:pt>
    <dgm:pt modelId="{6A1B0216-0003-42F3-B5EB-3E592738264F}" type="pres">
      <dgm:prSet presAssocID="{97063DE8-A726-4A78-B809-97AE10DEF181}" presName="space" presStyleCnt="0"/>
      <dgm:spPr/>
    </dgm:pt>
    <dgm:pt modelId="{34320B2E-EE32-4490-BCEA-8D51C0AE1A53}" type="pres">
      <dgm:prSet presAssocID="{DF56CA58-CFDC-474D-BB77-9E33FA10A51F}" presName="composite" presStyleCnt="0"/>
      <dgm:spPr/>
    </dgm:pt>
    <dgm:pt modelId="{2D388E20-18CD-40FB-AB44-7B8D39F22FC1}" type="pres">
      <dgm:prSet presAssocID="{DF56CA58-CFDC-474D-BB77-9E33FA10A51F}" presName="parTx" presStyleLbl="alignNode1" presStyleIdx="1" presStyleCnt="4">
        <dgm:presLayoutVars>
          <dgm:chMax val="0"/>
          <dgm:chPref val="0"/>
        </dgm:presLayoutVars>
      </dgm:prSet>
      <dgm:spPr/>
    </dgm:pt>
    <dgm:pt modelId="{0ECA09E8-56C6-48EA-B994-9BF65883FF74}" type="pres">
      <dgm:prSet presAssocID="{DF56CA58-CFDC-474D-BB77-9E33FA10A51F}" presName="desTx" presStyleLbl="alignAccFollowNode1" presStyleIdx="1" presStyleCnt="4">
        <dgm:presLayoutVars/>
      </dgm:prSet>
      <dgm:spPr/>
    </dgm:pt>
    <dgm:pt modelId="{12301044-F69A-48CB-BF0E-E2970BE51F3E}" type="pres">
      <dgm:prSet presAssocID="{EEB75AA8-7950-4286-B91D-51DE16F1D280}" presName="space" presStyleCnt="0"/>
      <dgm:spPr/>
    </dgm:pt>
    <dgm:pt modelId="{19417FA8-BD01-4BA2-BB65-B89B62A11618}" type="pres">
      <dgm:prSet presAssocID="{61BD42F1-8E1C-4B08-883A-987B36DD7C13}" presName="composite" presStyleCnt="0"/>
      <dgm:spPr/>
    </dgm:pt>
    <dgm:pt modelId="{6AEB8039-6663-4A8F-BFFA-52A5D541C256}" type="pres">
      <dgm:prSet presAssocID="{61BD42F1-8E1C-4B08-883A-987B36DD7C13}" presName="parTx" presStyleLbl="alignNode1" presStyleIdx="2" presStyleCnt="4">
        <dgm:presLayoutVars>
          <dgm:chMax val="0"/>
          <dgm:chPref val="0"/>
        </dgm:presLayoutVars>
      </dgm:prSet>
      <dgm:spPr/>
    </dgm:pt>
    <dgm:pt modelId="{AD897BFE-1465-4621-AF65-91711961A40E}" type="pres">
      <dgm:prSet presAssocID="{61BD42F1-8E1C-4B08-883A-987B36DD7C13}" presName="desTx" presStyleLbl="alignAccFollowNode1" presStyleIdx="2" presStyleCnt="4">
        <dgm:presLayoutVars/>
      </dgm:prSet>
      <dgm:spPr/>
    </dgm:pt>
    <dgm:pt modelId="{B15B22CD-6A24-42B2-A235-376BB13717EE}" type="pres">
      <dgm:prSet presAssocID="{FAEC1C7D-FDC1-4B65-ADC9-4CF388BC7CA9}" presName="space" presStyleCnt="0"/>
      <dgm:spPr/>
    </dgm:pt>
    <dgm:pt modelId="{72328C2D-796D-4508-9105-E403975EB6CB}" type="pres">
      <dgm:prSet presAssocID="{327DA608-0966-4794-8672-E3F2C36771ED}" presName="composite" presStyleCnt="0"/>
      <dgm:spPr/>
    </dgm:pt>
    <dgm:pt modelId="{4B8D9883-1B5F-408A-98B6-413AB644E7D1}" type="pres">
      <dgm:prSet presAssocID="{327DA608-0966-4794-8672-E3F2C36771ED}" presName="parTx" presStyleLbl="alignNode1" presStyleIdx="3" presStyleCnt="4">
        <dgm:presLayoutVars>
          <dgm:chMax val="0"/>
          <dgm:chPref val="0"/>
        </dgm:presLayoutVars>
      </dgm:prSet>
      <dgm:spPr/>
    </dgm:pt>
    <dgm:pt modelId="{91E02EA3-6DBA-4116-AB70-D9446E70C27A}" type="pres">
      <dgm:prSet presAssocID="{327DA608-0966-4794-8672-E3F2C36771ED}" presName="desTx" presStyleLbl="alignAccFollowNode1" presStyleIdx="3" presStyleCnt="4">
        <dgm:presLayoutVars/>
      </dgm:prSet>
      <dgm:spPr/>
    </dgm:pt>
  </dgm:ptLst>
  <dgm:cxnLst>
    <dgm:cxn modelId="{56CD0B04-E8AE-4AB2-80F5-A0A1BACBAE64}" srcId="{DF56CA58-CFDC-474D-BB77-9E33FA10A51F}" destId="{933FA54A-142E-41DF-AAFD-A67C1D2DB08B}" srcOrd="0" destOrd="0" parTransId="{D4463DDC-1798-4A52-A326-CB149F54169D}" sibTransId="{C5EC0884-701E-4F0E-B09B-ACDA364BED2D}"/>
    <dgm:cxn modelId="{382E7F08-93B5-4392-A4DD-7A44A1AB9442}" srcId="{7681EE83-EA2C-40F4-9D9F-AC13AA95F046}" destId="{61BD42F1-8E1C-4B08-883A-987B36DD7C13}" srcOrd="2" destOrd="0" parTransId="{D464487C-DB71-4329-ACCD-AC6D82C03B3C}" sibTransId="{FAEC1C7D-FDC1-4B65-ADC9-4CF388BC7CA9}"/>
    <dgm:cxn modelId="{B962DA33-CC9E-4BC9-B25D-9FB7B205B042}" type="presOf" srcId="{FE84244B-A25F-4591-B67A-A7D30E3BE124}" destId="{91E02EA3-6DBA-4116-AB70-D9446E70C27A}" srcOrd="0" destOrd="1" presId="urn:microsoft.com/office/officeart/2016/7/layout/ChevronBlockProcess"/>
    <dgm:cxn modelId="{E376E539-589A-4BEB-A724-28360C6A5235}" type="presOf" srcId="{C8FFC0E7-9D66-49FD-83C7-B81D464CFF20}" destId="{21E4C5EE-35DF-4239-8E2A-A72196E66565}" srcOrd="0" destOrd="0" presId="urn:microsoft.com/office/officeart/2016/7/layout/ChevronBlockProcess"/>
    <dgm:cxn modelId="{FE490140-14D3-4638-9183-58A2C3D9AEA1}" srcId="{61BD42F1-8E1C-4B08-883A-987B36DD7C13}" destId="{1F1F1B87-2C70-4A0E-BD55-4B68D114A30C}" srcOrd="0" destOrd="0" parTransId="{9FB941B3-EA74-4731-8144-C8FFE3D54DCC}" sibTransId="{2878075A-CBAB-4967-ACD3-226B83669791}"/>
    <dgm:cxn modelId="{8009275D-5DCE-4BBF-8A2B-A223721A37B3}" type="presOf" srcId="{83A00717-A4B3-486C-BCFF-DB7FC3B33F02}" destId="{AD897BFE-1465-4621-AF65-91711961A40E}" srcOrd="0" destOrd="1" presId="urn:microsoft.com/office/officeart/2016/7/layout/ChevronBlockProcess"/>
    <dgm:cxn modelId="{EA810F49-FE6E-4F8A-87EA-969DA613F076}" type="presOf" srcId="{7681EE83-EA2C-40F4-9D9F-AC13AA95F046}" destId="{825FEE1F-0B21-4130-8853-98DF848D2485}" srcOrd="0" destOrd="0" presId="urn:microsoft.com/office/officeart/2016/7/layout/ChevronBlockProcess"/>
    <dgm:cxn modelId="{F8196C49-1C1E-4508-975D-D302879CDCF8}" srcId="{C8FFC0E7-9D66-49FD-83C7-B81D464CFF20}" destId="{19FD4A07-3478-48CF-9CB2-AC6E2C25B4BF}" srcOrd="0" destOrd="0" parTransId="{C34A8637-0762-49A4-997D-4340DB7C99CF}" sibTransId="{8312C735-84AA-4D17-89DF-6F364CE11F31}"/>
    <dgm:cxn modelId="{CC286F4B-BA76-4D68-8B3D-6E3D55D9F3E7}" srcId="{327DA608-0966-4794-8672-E3F2C36771ED}" destId="{EE9C17E4-C83A-4CBC-B909-9FEE07BDA9BF}" srcOrd="0" destOrd="0" parTransId="{D378482C-0CB0-472A-BAA0-B6C602508775}" sibTransId="{AF33354E-100A-46BB-A745-1F6F990470DA}"/>
    <dgm:cxn modelId="{CB210A70-BC96-47CD-8871-FC63368B05A5}" srcId="{327DA608-0966-4794-8672-E3F2C36771ED}" destId="{FE84244B-A25F-4591-B67A-A7D30E3BE124}" srcOrd="1" destOrd="0" parTransId="{7DC0C1FA-0680-4F82-8FF3-7255BC9D9EF3}" sibTransId="{C253C9CA-0D51-45F0-A451-A5C88B854C33}"/>
    <dgm:cxn modelId="{32AE3B55-EEFC-4FA2-A462-30808729FBE9}" srcId="{61BD42F1-8E1C-4B08-883A-987B36DD7C13}" destId="{83A00717-A4B3-486C-BCFF-DB7FC3B33F02}" srcOrd="1" destOrd="0" parTransId="{11790AB5-E54B-4ADE-A2ED-96299031B94D}" sibTransId="{A769939A-9882-4D48-9FAC-2BBB7B247721}"/>
    <dgm:cxn modelId="{3A857076-5CDE-4B28-9466-523B4BC9705E}" type="presOf" srcId="{EE9C17E4-C83A-4CBC-B909-9FEE07BDA9BF}" destId="{91E02EA3-6DBA-4116-AB70-D9446E70C27A}" srcOrd="0" destOrd="0" presId="urn:microsoft.com/office/officeart/2016/7/layout/ChevronBlockProcess"/>
    <dgm:cxn modelId="{70058856-012D-475B-8640-10AE14D1B8DA}" srcId="{7681EE83-EA2C-40F4-9D9F-AC13AA95F046}" destId="{DF56CA58-CFDC-474D-BB77-9E33FA10A51F}" srcOrd="1" destOrd="0" parTransId="{D129B28D-144F-4EA0-A931-9BA2C5A26307}" sibTransId="{EEB75AA8-7950-4286-B91D-51DE16F1D280}"/>
    <dgm:cxn modelId="{D289E556-805F-4F37-B8F2-A2C8A0C51D09}" type="presOf" srcId="{1F1F1B87-2C70-4A0E-BD55-4B68D114A30C}" destId="{AD897BFE-1465-4621-AF65-91711961A40E}" srcOrd="0" destOrd="0" presId="urn:microsoft.com/office/officeart/2016/7/layout/ChevronBlockProcess"/>
    <dgm:cxn modelId="{CEB84658-E420-4141-820D-474C17665697}" type="presOf" srcId="{327DA608-0966-4794-8672-E3F2C36771ED}" destId="{4B8D9883-1B5F-408A-98B6-413AB644E7D1}" srcOrd="0" destOrd="0" presId="urn:microsoft.com/office/officeart/2016/7/layout/ChevronBlockProcess"/>
    <dgm:cxn modelId="{4E951583-FED7-420D-AD92-3525F1777C01}" type="presOf" srcId="{19FD4A07-3478-48CF-9CB2-AC6E2C25B4BF}" destId="{2C8776B7-1839-4703-B8A9-3AE184FB5E46}" srcOrd="0" destOrd="0" presId="urn:microsoft.com/office/officeart/2016/7/layout/ChevronBlockProcess"/>
    <dgm:cxn modelId="{95D5CE92-940F-4BAE-A79F-220354B61256}" type="presOf" srcId="{61BD42F1-8E1C-4B08-883A-987B36DD7C13}" destId="{6AEB8039-6663-4A8F-BFFA-52A5D541C256}" srcOrd="0" destOrd="0" presId="urn:microsoft.com/office/officeart/2016/7/layout/ChevronBlockProcess"/>
    <dgm:cxn modelId="{B58AD7B5-FA3D-45BC-86C1-49FB8A2A484B}" type="presOf" srcId="{933FA54A-142E-41DF-AAFD-A67C1D2DB08B}" destId="{0ECA09E8-56C6-48EA-B994-9BF65883FF74}" srcOrd="0" destOrd="0" presId="urn:microsoft.com/office/officeart/2016/7/layout/ChevronBlockProcess"/>
    <dgm:cxn modelId="{5F879EB9-F356-43C9-A8A6-880FA1974781}" srcId="{7681EE83-EA2C-40F4-9D9F-AC13AA95F046}" destId="{C8FFC0E7-9D66-49FD-83C7-B81D464CFF20}" srcOrd="0" destOrd="0" parTransId="{8A3CDDC3-A394-4302-B474-73B8C1302959}" sibTransId="{97063DE8-A726-4A78-B809-97AE10DEF181}"/>
    <dgm:cxn modelId="{913485BD-3113-4FB4-A1C7-35B3AFBEAA47}" srcId="{7681EE83-EA2C-40F4-9D9F-AC13AA95F046}" destId="{327DA608-0966-4794-8672-E3F2C36771ED}" srcOrd="3" destOrd="0" parTransId="{346F96AF-F8D3-488B-9283-C1A2C11E4B3D}" sibTransId="{6CEB8DCC-97D4-4D10-A9E4-5FEEFFDC2469}"/>
    <dgm:cxn modelId="{BAC10ED8-F260-459F-B8A0-5A915A2440B0}" type="presOf" srcId="{DF56CA58-CFDC-474D-BB77-9E33FA10A51F}" destId="{2D388E20-18CD-40FB-AB44-7B8D39F22FC1}" srcOrd="0" destOrd="0" presId="urn:microsoft.com/office/officeart/2016/7/layout/ChevronBlockProcess"/>
    <dgm:cxn modelId="{E0BC5214-B067-4038-9F02-6C4B6A673992}" type="presParOf" srcId="{825FEE1F-0B21-4130-8853-98DF848D2485}" destId="{F28158BA-FB0A-413F-867D-22089BC45172}" srcOrd="0" destOrd="0" presId="urn:microsoft.com/office/officeart/2016/7/layout/ChevronBlockProcess"/>
    <dgm:cxn modelId="{D584936B-35CA-4B47-8AEA-F81D72D9E661}" type="presParOf" srcId="{F28158BA-FB0A-413F-867D-22089BC45172}" destId="{21E4C5EE-35DF-4239-8E2A-A72196E66565}" srcOrd="0" destOrd="0" presId="urn:microsoft.com/office/officeart/2016/7/layout/ChevronBlockProcess"/>
    <dgm:cxn modelId="{194A909C-EEF0-425C-8E15-45E7163335B2}" type="presParOf" srcId="{F28158BA-FB0A-413F-867D-22089BC45172}" destId="{2C8776B7-1839-4703-B8A9-3AE184FB5E46}" srcOrd="1" destOrd="0" presId="urn:microsoft.com/office/officeart/2016/7/layout/ChevronBlockProcess"/>
    <dgm:cxn modelId="{4625120D-7B5A-4669-910D-4EC1AD2F99BD}" type="presParOf" srcId="{825FEE1F-0B21-4130-8853-98DF848D2485}" destId="{6A1B0216-0003-42F3-B5EB-3E592738264F}" srcOrd="1" destOrd="0" presId="urn:microsoft.com/office/officeart/2016/7/layout/ChevronBlockProcess"/>
    <dgm:cxn modelId="{A38254E7-14C3-45B4-95AA-685EDE220C3B}" type="presParOf" srcId="{825FEE1F-0B21-4130-8853-98DF848D2485}" destId="{34320B2E-EE32-4490-BCEA-8D51C0AE1A53}" srcOrd="2" destOrd="0" presId="urn:microsoft.com/office/officeart/2016/7/layout/ChevronBlockProcess"/>
    <dgm:cxn modelId="{F4381035-61EB-43BB-882E-2EF7185A9CAD}" type="presParOf" srcId="{34320B2E-EE32-4490-BCEA-8D51C0AE1A53}" destId="{2D388E20-18CD-40FB-AB44-7B8D39F22FC1}" srcOrd="0" destOrd="0" presId="urn:microsoft.com/office/officeart/2016/7/layout/ChevronBlockProcess"/>
    <dgm:cxn modelId="{16EDA7CF-6A2D-4918-9FB7-6BDD00865280}" type="presParOf" srcId="{34320B2E-EE32-4490-BCEA-8D51C0AE1A53}" destId="{0ECA09E8-56C6-48EA-B994-9BF65883FF74}" srcOrd="1" destOrd="0" presId="urn:microsoft.com/office/officeart/2016/7/layout/ChevronBlockProcess"/>
    <dgm:cxn modelId="{DD36EC2C-2981-4175-9D8E-31F3E0E073BA}" type="presParOf" srcId="{825FEE1F-0B21-4130-8853-98DF848D2485}" destId="{12301044-F69A-48CB-BF0E-E2970BE51F3E}" srcOrd="3" destOrd="0" presId="urn:microsoft.com/office/officeart/2016/7/layout/ChevronBlockProcess"/>
    <dgm:cxn modelId="{E89F2463-E4CC-47E0-B472-759F579080F6}" type="presParOf" srcId="{825FEE1F-0B21-4130-8853-98DF848D2485}" destId="{19417FA8-BD01-4BA2-BB65-B89B62A11618}" srcOrd="4" destOrd="0" presId="urn:microsoft.com/office/officeart/2016/7/layout/ChevronBlockProcess"/>
    <dgm:cxn modelId="{58005D24-46D0-411A-8CEC-4E3CE85626B2}" type="presParOf" srcId="{19417FA8-BD01-4BA2-BB65-B89B62A11618}" destId="{6AEB8039-6663-4A8F-BFFA-52A5D541C256}" srcOrd="0" destOrd="0" presId="urn:microsoft.com/office/officeart/2016/7/layout/ChevronBlockProcess"/>
    <dgm:cxn modelId="{0EC89D62-A828-4933-991D-5CEE0A675A2A}" type="presParOf" srcId="{19417FA8-BD01-4BA2-BB65-B89B62A11618}" destId="{AD897BFE-1465-4621-AF65-91711961A40E}" srcOrd="1" destOrd="0" presId="urn:microsoft.com/office/officeart/2016/7/layout/ChevronBlockProcess"/>
    <dgm:cxn modelId="{84EFA486-344D-4C23-9268-850940276F17}" type="presParOf" srcId="{825FEE1F-0B21-4130-8853-98DF848D2485}" destId="{B15B22CD-6A24-42B2-A235-376BB13717EE}" srcOrd="5" destOrd="0" presId="urn:microsoft.com/office/officeart/2016/7/layout/ChevronBlockProcess"/>
    <dgm:cxn modelId="{A827A8BC-7657-470E-BCF0-C61B55726397}" type="presParOf" srcId="{825FEE1F-0B21-4130-8853-98DF848D2485}" destId="{72328C2D-796D-4508-9105-E403975EB6CB}" srcOrd="6" destOrd="0" presId="urn:microsoft.com/office/officeart/2016/7/layout/ChevronBlockProcess"/>
    <dgm:cxn modelId="{C92D23C2-A5F1-4E07-8E9B-361F8D6647A5}" type="presParOf" srcId="{72328C2D-796D-4508-9105-E403975EB6CB}" destId="{4B8D9883-1B5F-408A-98B6-413AB644E7D1}" srcOrd="0" destOrd="0" presId="urn:microsoft.com/office/officeart/2016/7/layout/ChevronBlockProcess"/>
    <dgm:cxn modelId="{D7E100EC-9E52-4202-9D5C-E2A818AFA7F9}" type="presParOf" srcId="{72328C2D-796D-4508-9105-E403975EB6CB}" destId="{91E02EA3-6DBA-4116-AB70-D9446E70C27A}"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4AC6F2-1583-4474-8AF4-97AAB4F9B44A}"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20FFA8F-F06A-4FF0-8176-50339618466F}">
      <dgm:prSet/>
      <dgm:spPr/>
      <dgm:t>
        <a:bodyPr/>
        <a:lstStyle/>
        <a:p>
          <a:r>
            <a:rPr lang="en-US"/>
            <a:t>Business Data</a:t>
          </a:r>
        </a:p>
      </dgm:t>
    </dgm:pt>
    <dgm:pt modelId="{F6E721A1-29BC-46B9-B46C-89831F3BB87E}" type="parTrans" cxnId="{BECAD3A2-7AAE-4D59-9165-7912303780D3}">
      <dgm:prSet/>
      <dgm:spPr/>
      <dgm:t>
        <a:bodyPr/>
        <a:lstStyle/>
        <a:p>
          <a:endParaRPr lang="en-US"/>
        </a:p>
      </dgm:t>
    </dgm:pt>
    <dgm:pt modelId="{9499132C-24C4-4B6D-9718-7B239D0E6B8D}" type="sibTrans" cxnId="{BECAD3A2-7AAE-4D59-9165-7912303780D3}">
      <dgm:prSet/>
      <dgm:spPr/>
      <dgm:t>
        <a:bodyPr/>
        <a:lstStyle/>
        <a:p>
          <a:endParaRPr lang="en-US"/>
        </a:p>
      </dgm:t>
    </dgm:pt>
    <dgm:pt modelId="{3F518F63-2C37-4A81-B1FD-B2AC878AF52D}">
      <dgm:prSet/>
      <dgm:spPr/>
      <dgm:t>
        <a:bodyPr/>
        <a:lstStyle/>
        <a:p>
          <a:r>
            <a:rPr lang="en-US"/>
            <a:t>Business ID</a:t>
          </a:r>
        </a:p>
      </dgm:t>
    </dgm:pt>
    <dgm:pt modelId="{88B3DB96-81EE-4591-BF1D-36C622D3F52B}" type="parTrans" cxnId="{7ABE64FA-C322-4D5E-BE89-88EB5D2D729A}">
      <dgm:prSet/>
      <dgm:spPr/>
      <dgm:t>
        <a:bodyPr/>
        <a:lstStyle/>
        <a:p>
          <a:endParaRPr lang="en-US"/>
        </a:p>
      </dgm:t>
    </dgm:pt>
    <dgm:pt modelId="{D483774A-C1BC-4AE6-A1EB-95B374362538}" type="sibTrans" cxnId="{7ABE64FA-C322-4D5E-BE89-88EB5D2D729A}">
      <dgm:prSet/>
      <dgm:spPr/>
      <dgm:t>
        <a:bodyPr/>
        <a:lstStyle/>
        <a:p>
          <a:endParaRPr lang="en-US"/>
        </a:p>
      </dgm:t>
    </dgm:pt>
    <dgm:pt modelId="{41660BC2-1CC7-40BC-88B5-B5D30E069C71}">
      <dgm:prSet/>
      <dgm:spPr/>
      <dgm:t>
        <a:bodyPr/>
        <a:lstStyle/>
        <a:p>
          <a:r>
            <a:rPr lang="en-US"/>
            <a:t>Attributes (Good for kids, Parking Available, Takes reservations, etc)</a:t>
          </a:r>
        </a:p>
      </dgm:t>
    </dgm:pt>
    <dgm:pt modelId="{3FA24585-B468-4DF3-A509-B2A89D1CE043}" type="parTrans" cxnId="{76DAF1E8-EB4A-4592-88A7-239D5D58E09A}">
      <dgm:prSet/>
      <dgm:spPr/>
      <dgm:t>
        <a:bodyPr/>
        <a:lstStyle/>
        <a:p>
          <a:endParaRPr lang="en-US"/>
        </a:p>
      </dgm:t>
    </dgm:pt>
    <dgm:pt modelId="{21FE54E9-E951-493A-9B08-AA3613526106}" type="sibTrans" cxnId="{76DAF1E8-EB4A-4592-88A7-239D5D58E09A}">
      <dgm:prSet/>
      <dgm:spPr/>
      <dgm:t>
        <a:bodyPr/>
        <a:lstStyle/>
        <a:p>
          <a:endParaRPr lang="en-US"/>
        </a:p>
      </dgm:t>
    </dgm:pt>
    <dgm:pt modelId="{7868CF9A-F766-44FD-9AA5-5BFC0394077C}">
      <dgm:prSet/>
      <dgm:spPr/>
      <dgm:t>
        <a:bodyPr/>
        <a:lstStyle/>
        <a:p>
          <a:r>
            <a:rPr lang="en-US"/>
            <a:t>Categories (Restaurants, Shopping, Nightlife, etc)</a:t>
          </a:r>
        </a:p>
      </dgm:t>
    </dgm:pt>
    <dgm:pt modelId="{411CC8F7-2373-4998-BD9E-AD380BFD24E5}" type="parTrans" cxnId="{5002846E-87E8-4C12-A2BE-0212C38328E0}">
      <dgm:prSet/>
      <dgm:spPr/>
      <dgm:t>
        <a:bodyPr/>
        <a:lstStyle/>
        <a:p>
          <a:endParaRPr lang="en-US"/>
        </a:p>
      </dgm:t>
    </dgm:pt>
    <dgm:pt modelId="{FD77D51C-9F15-4E14-B5E6-B1FBCCCC5362}" type="sibTrans" cxnId="{5002846E-87E8-4C12-A2BE-0212C38328E0}">
      <dgm:prSet/>
      <dgm:spPr/>
      <dgm:t>
        <a:bodyPr/>
        <a:lstStyle/>
        <a:p>
          <a:endParaRPr lang="en-US"/>
        </a:p>
      </dgm:t>
    </dgm:pt>
    <dgm:pt modelId="{0F121003-8AD4-4489-AB1D-B35A6AC67A8F}">
      <dgm:prSet/>
      <dgm:spPr/>
      <dgm:t>
        <a:bodyPr/>
        <a:lstStyle/>
        <a:p>
          <a:r>
            <a:rPr lang="en-US"/>
            <a:t>Review data</a:t>
          </a:r>
        </a:p>
      </dgm:t>
    </dgm:pt>
    <dgm:pt modelId="{9F61FDA6-2E56-437E-956E-45B682B2793D}" type="parTrans" cxnId="{02A89296-8261-467B-99BE-60CAB90AFB60}">
      <dgm:prSet/>
      <dgm:spPr/>
      <dgm:t>
        <a:bodyPr/>
        <a:lstStyle/>
        <a:p>
          <a:endParaRPr lang="en-US"/>
        </a:p>
      </dgm:t>
    </dgm:pt>
    <dgm:pt modelId="{A1FEA9BB-0D81-4656-82CC-9D48F23076C6}" type="sibTrans" cxnId="{02A89296-8261-467B-99BE-60CAB90AFB60}">
      <dgm:prSet/>
      <dgm:spPr/>
      <dgm:t>
        <a:bodyPr/>
        <a:lstStyle/>
        <a:p>
          <a:endParaRPr lang="en-US"/>
        </a:p>
      </dgm:t>
    </dgm:pt>
    <dgm:pt modelId="{04AC2371-C9B0-46CA-A583-B2467C0E3487}">
      <dgm:prSet/>
      <dgm:spPr/>
      <dgm:t>
        <a:bodyPr/>
        <a:lstStyle/>
        <a:p>
          <a:r>
            <a:rPr lang="en-US"/>
            <a:t>Review ID</a:t>
          </a:r>
        </a:p>
      </dgm:t>
    </dgm:pt>
    <dgm:pt modelId="{BFB16114-D203-472E-BD00-EE8FF5AD6933}" type="parTrans" cxnId="{8A95BC4C-2350-4520-855C-A3FB4B5076A9}">
      <dgm:prSet/>
      <dgm:spPr/>
      <dgm:t>
        <a:bodyPr/>
        <a:lstStyle/>
        <a:p>
          <a:endParaRPr lang="en-US"/>
        </a:p>
      </dgm:t>
    </dgm:pt>
    <dgm:pt modelId="{ED46CEC3-3A82-408B-BD0B-4E5E6B9E7F6A}" type="sibTrans" cxnId="{8A95BC4C-2350-4520-855C-A3FB4B5076A9}">
      <dgm:prSet/>
      <dgm:spPr/>
      <dgm:t>
        <a:bodyPr/>
        <a:lstStyle/>
        <a:p>
          <a:endParaRPr lang="en-US"/>
        </a:p>
      </dgm:t>
    </dgm:pt>
    <dgm:pt modelId="{D71D2AAA-905B-4749-B1D0-456738E53B9D}">
      <dgm:prSet/>
      <dgm:spPr/>
      <dgm:t>
        <a:bodyPr/>
        <a:lstStyle/>
        <a:p>
          <a:r>
            <a:rPr lang="en-US"/>
            <a:t>User ID</a:t>
          </a:r>
        </a:p>
      </dgm:t>
    </dgm:pt>
    <dgm:pt modelId="{EA04E4CF-BF5B-48C9-BAED-DF543BB23035}" type="parTrans" cxnId="{DB8C0240-2C54-475E-A1D4-0A56B6273E0D}">
      <dgm:prSet/>
      <dgm:spPr/>
      <dgm:t>
        <a:bodyPr/>
        <a:lstStyle/>
        <a:p>
          <a:endParaRPr lang="en-US"/>
        </a:p>
      </dgm:t>
    </dgm:pt>
    <dgm:pt modelId="{A4DA35AE-0E84-4488-A862-3B942F882CF6}" type="sibTrans" cxnId="{DB8C0240-2C54-475E-A1D4-0A56B6273E0D}">
      <dgm:prSet/>
      <dgm:spPr/>
      <dgm:t>
        <a:bodyPr/>
        <a:lstStyle/>
        <a:p>
          <a:endParaRPr lang="en-US"/>
        </a:p>
      </dgm:t>
    </dgm:pt>
    <dgm:pt modelId="{4A96D636-6653-4DD2-8125-445D936E74B2}">
      <dgm:prSet/>
      <dgm:spPr/>
      <dgm:t>
        <a:bodyPr/>
        <a:lstStyle/>
        <a:p>
          <a:r>
            <a:rPr lang="en-US"/>
            <a:t>Business ID</a:t>
          </a:r>
        </a:p>
      </dgm:t>
    </dgm:pt>
    <dgm:pt modelId="{BF668923-1A25-43D7-BEF8-245B91583F6D}" type="parTrans" cxnId="{F39411A5-6ED5-42A4-9E2C-60A9E776671B}">
      <dgm:prSet/>
      <dgm:spPr/>
      <dgm:t>
        <a:bodyPr/>
        <a:lstStyle/>
        <a:p>
          <a:endParaRPr lang="en-US"/>
        </a:p>
      </dgm:t>
    </dgm:pt>
    <dgm:pt modelId="{C6EF3B34-4CFF-4B06-8740-DA1E9B60A874}" type="sibTrans" cxnId="{F39411A5-6ED5-42A4-9E2C-60A9E776671B}">
      <dgm:prSet/>
      <dgm:spPr/>
      <dgm:t>
        <a:bodyPr/>
        <a:lstStyle/>
        <a:p>
          <a:endParaRPr lang="en-US"/>
        </a:p>
      </dgm:t>
    </dgm:pt>
    <dgm:pt modelId="{E639AB61-645B-4319-90AB-C6C64EB3637D}">
      <dgm:prSet/>
      <dgm:spPr/>
      <dgm:t>
        <a:bodyPr/>
        <a:lstStyle/>
        <a:p>
          <a:r>
            <a:rPr lang="en-US"/>
            <a:t>Stars [Y variable for the project]</a:t>
          </a:r>
        </a:p>
      </dgm:t>
    </dgm:pt>
    <dgm:pt modelId="{F88EF99E-D7E3-4461-87FB-3366BCFE4ADA}" type="parTrans" cxnId="{905A6C39-90DA-4067-BD5E-445F9266FA7A}">
      <dgm:prSet/>
      <dgm:spPr/>
      <dgm:t>
        <a:bodyPr/>
        <a:lstStyle/>
        <a:p>
          <a:endParaRPr lang="en-US"/>
        </a:p>
      </dgm:t>
    </dgm:pt>
    <dgm:pt modelId="{FD4DCDD3-DCB5-41E1-A329-8B548EE446C0}" type="sibTrans" cxnId="{905A6C39-90DA-4067-BD5E-445F9266FA7A}">
      <dgm:prSet/>
      <dgm:spPr/>
      <dgm:t>
        <a:bodyPr/>
        <a:lstStyle/>
        <a:p>
          <a:endParaRPr lang="en-US"/>
        </a:p>
      </dgm:t>
    </dgm:pt>
    <dgm:pt modelId="{E8136947-A9B6-4B89-A877-89AE3C8AE694}">
      <dgm:prSet/>
      <dgm:spPr/>
      <dgm:t>
        <a:bodyPr/>
        <a:lstStyle/>
        <a:p>
          <a:r>
            <a:rPr lang="en-US"/>
            <a:t>Text [Textual content of the review]</a:t>
          </a:r>
        </a:p>
      </dgm:t>
    </dgm:pt>
    <dgm:pt modelId="{EB1AEBD1-8CD2-472F-B7D9-90FC5CA6BF5C}" type="parTrans" cxnId="{31360898-4134-4870-A89E-55E78FCBD001}">
      <dgm:prSet/>
      <dgm:spPr/>
      <dgm:t>
        <a:bodyPr/>
        <a:lstStyle/>
        <a:p>
          <a:endParaRPr lang="en-US"/>
        </a:p>
      </dgm:t>
    </dgm:pt>
    <dgm:pt modelId="{9CC9E8BB-D5AD-49F1-B66D-E4302AE86643}" type="sibTrans" cxnId="{31360898-4134-4870-A89E-55E78FCBD001}">
      <dgm:prSet/>
      <dgm:spPr/>
      <dgm:t>
        <a:bodyPr/>
        <a:lstStyle/>
        <a:p>
          <a:endParaRPr lang="en-US"/>
        </a:p>
      </dgm:t>
    </dgm:pt>
    <dgm:pt modelId="{E9AB7C21-BF96-486B-B8E5-436D3BAB618B}" type="pres">
      <dgm:prSet presAssocID="{734AC6F2-1583-4474-8AF4-97AAB4F9B44A}" presName="linear" presStyleCnt="0">
        <dgm:presLayoutVars>
          <dgm:dir/>
          <dgm:animLvl val="lvl"/>
          <dgm:resizeHandles val="exact"/>
        </dgm:presLayoutVars>
      </dgm:prSet>
      <dgm:spPr/>
    </dgm:pt>
    <dgm:pt modelId="{BE16E01F-C159-43B4-A485-C379931246E3}" type="pres">
      <dgm:prSet presAssocID="{D20FFA8F-F06A-4FF0-8176-50339618466F}" presName="parentLin" presStyleCnt="0"/>
      <dgm:spPr/>
    </dgm:pt>
    <dgm:pt modelId="{477AE38A-16CD-4032-8562-6979775B11A0}" type="pres">
      <dgm:prSet presAssocID="{D20FFA8F-F06A-4FF0-8176-50339618466F}" presName="parentLeftMargin" presStyleLbl="node1" presStyleIdx="0" presStyleCnt="2"/>
      <dgm:spPr/>
    </dgm:pt>
    <dgm:pt modelId="{90AA671D-265E-4130-A497-6B4C9B5B0EBC}" type="pres">
      <dgm:prSet presAssocID="{D20FFA8F-F06A-4FF0-8176-50339618466F}" presName="parentText" presStyleLbl="node1" presStyleIdx="0" presStyleCnt="2">
        <dgm:presLayoutVars>
          <dgm:chMax val="0"/>
          <dgm:bulletEnabled val="1"/>
        </dgm:presLayoutVars>
      </dgm:prSet>
      <dgm:spPr/>
    </dgm:pt>
    <dgm:pt modelId="{57CDAF36-BDB4-4B97-86B2-02841D37D809}" type="pres">
      <dgm:prSet presAssocID="{D20FFA8F-F06A-4FF0-8176-50339618466F}" presName="negativeSpace" presStyleCnt="0"/>
      <dgm:spPr/>
    </dgm:pt>
    <dgm:pt modelId="{AC3366A8-8377-4CB6-8E91-CAF8421A974B}" type="pres">
      <dgm:prSet presAssocID="{D20FFA8F-F06A-4FF0-8176-50339618466F}" presName="childText" presStyleLbl="conFgAcc1" presStyleIdx="0" presStyleCnt="2">
        <dgm:presLayoutVars>
          <dgm:bulletEnabled val="1"/>
        </dgm:presLayoutVars>
      </dgm:prSet>
      <dgm:spPr/>
    </dgm:pt>
    <dgm:pt modelId="{33CE023B-D8E9-4261-8843-813A2B96C4AB}" type="pres">
      <dgm:prSet presAssocID="{9499132C-24C4-4B6D-9718-7B239D0E6B8D}" presName="spaceBetweenRectangles" presStyleCnt="0"/>
      <dgm:spPr/>
    </dgm:pt>
    <dgm:pt modelId="{0A260977-4393-4A1B-A3A9-FDA35A4EC779}" type="pres">
      <dgm:prSet presAssocID="{0F121003-8AD4-4489-AB1D-B35A6AC67A8F}" presName="parentLin" presStyleCnt="0"/>
      <dgm:spPr/>
    </dgm:pt>
    <dgm:pt modelId="{950B0A06-6D80-4E48-9C53-B24BED931D1F}" type="pres">
      <dgm:prSet presAssocID="{0F121003-8AD4-4489-AB1D-B35A6AC67A8F}" presName="parentLeftMargin" presStyleLbl="node1" presStyleIdx="0" presStyleCnt="2"/>
      <dgm:spPr/>
    </dgm:pt>
    <dgm:pt modelId="{B159F962-09EC-4D96-B13B-B3128A4FE8A2}" type="pres">
      <dgm:prSet presAssocID="{0F121003-8AD4-4489-AB1D-B35A6AC67A8F}" presName="parentText" presStyleLbl="node1" presStyleIdx="1" presStyleCnt="2">
        <dgm:presLayoutVars>
          <dgm:chMax val="0"/>
          <dgm:bulletEnabled val="1"/>
        </dgm:presLayoutVars>
      </dgm:prSet>
      <dgm:spPr/>
    </dgm:pt>
    <dgm:pt modelId="{FC5C99AB-9E4F-4220-8BBE-651053EF2C3F}" type="pres">
      <dgm:prSet presAssocID="{0F121003-8AD4-4489-AB1D-B35A6AC67A8F}" presName="negativeSpace" presStyleCnt="0"/>
      <dgm:spPr/>
    </dgm:pt>
    <dgm:pt modelId="{F464B715-44AD-4894-935B-6F1A8EDC3CB8}" type="pres">
      <dgm:prSet presAssocID="{0F121003-8AD4-4489-AB1D-B35A6AC67A8F}" presName="childText" presStyleLbl="conFgAcc1" presStyleIdx="1" presStyleCnt="2">
        <dgm:presLayoutVars>
          <dgm:bulletEnabled val="1"/>
        </dgm:presLayoutVars>
      </dgm:prSet>
      <dgm:spPr/>
    </dgm:pt>
  </dgm:ptLst>
  <dgm:cxnLst>
    <dgm:cxn modelId="{59896402-49C3-419E-A634-57EF00A5BBF2}" type="presOf" srcId="{7868CF9A-F766-44FD-9AA5-5BFC0394077C}" destId="{AC3366A8-8377-4CB6-8E91-CAF8421A974B}" srcOrd="0" destOrd="2" presId="urn:microsoft.com/office/officeart/2005/8/layout/list1"/>
    <dgm:cxn modelId="{49043907-D6C7-483B-AE33-C1312272A56C}" type="presOf" srcId="{E639AB61-645B-4319-90AB-C6C64EB3637D}" destId="{F464B715-44AD-4894-935B-6F1A8EDC3CB8}" srcOrd="0" destOrd="3" presId="urn:microsoft.com/office/officeart/2005/8/layout/list1"/>
    <dgm:cxn modelId="{20E8D115-05A2-4804-B91B-F8C94B2F6227}" type="presOf" srcId="{04AC2371-C9B0-46CA-A583-B2467C0E3487}" destId="{F464B715-44AD-4894-935B-6F1A8EDC3CB8}" srcOrd="0" destOrd="0" presId="urn:microsoft.com/office/officeart/2005/8/layout/list1"/>
    <dgm:cxn modelId="{D2D54D18-99F5-42ED-B2C4-4AD112BB84CB}" type="presOf" srcId="{734AC6F2-1583-4474-8AF4-97AAB4F9B44A}" destId="{E9AB7C21-BF96-486B-B8E5-436D3BAB618B}" srcOrd="0" destOrd="0" presId="urn:microsoft.com/office/officeart/2005/8/layout/list1"/>
    <dgm:cxn modelId="{158D2924-829D-437C-82DD-8C6DB77B9162}" type="presOf" srcId="{D71D2AAA-905B-4749-B1D0-456738E53B9D}" destId="{F464B715-44AD-4894-935B-6F1A8EDC3CB8}" srcOrd="0" destOrd="1" presId="urn:microsoft.com/office/officeart/2005/8/layout/list1"/>
    <dgm:cxn modelId="{D49E2B35-B880-4D5C-8925-D10E651AA9FB}" type="presOf" srcId="{D20FFA8F-F06A-4FF0-8176-50339618466F}" destId="{90AA671D-265E-4130-A497-6B4C9B5B0EBC}" srcOrd="1" destOrd="0" presId="urn:microsoft.com/office/officeart/2005/8/layout/list1"/>
    <dgm:cxn modelId="{905A6C39-90DA-4067-BD5E-445F9266FA7A}" srcId="{0F121003-8AD4-4489-AB1D-B35A6AC67A8F}" destId="{E639AB61-645B-4319-90AB-C6C64EB3637D}" srcOrd="3" destOrd="0" parTransId="{F88EF99E-D7E3-4461-87FB-3366BCFE4ADA}" sibTransId="{FD4DCDD3-DCB5-41E1-A329-8B548EE446C0}"/>
    <dgm:cxn modelId="{DB8C0240-2C54-475E-A1D4-0A56B6273E0D}" srcId="{0F121003-8AD4-4489-AB1D-B35A6AC67A8F}" destId="{D71D2AAA-905B-4749-B1D0-456738E53B9D}" srcOrd="1" destOrd="0" parTransId="{EA04E4CF-BF5B-48C9-BAED-DF543BB23035}" sibTransId="{A4DA35AE-0E84-4488-A862-3B942F882CF6}"/>
    <dgm:cxn modelId="{8A95BC4C-2350-4520-855C-A3FB4B5076A9}" srcId="{0F121003-8AD4-4489-AB1D-B35A6AC67A8F}" destId="{04AC2371-C9B0-46CA-A583-B2467C0E3487}" srcOrd="0" destOrd="0" parTransId="{BFB16114-D203-472E-BD00-EE8FF5AD6933}" sibTransId="{ED46CEC3-3A82-408B-BD0B-4E5E6B9E7F6A}"/>
    <dgm:cxn modelId="{5002846E-87E8-4C12-A2BE-0212C38328E0}" srcId="{D20FFA8F-F06A-4FF0-8176-50339618466F}" destId="{7868CF9A-F766-44FD-9AA5-5BFC0394077C}" srcOrd="2" destOrd="0" parTransId="{411CC8F7-2373-4998-BD9E-AD380BFD24E5}" sibTransId="{FD77D51C-9F15-4E14-B5E6-B1FBCCCC5362}"/>
    <dgm:cxn modelId="{3EFAA572-1208-4553-B0D5-61F224E16413}" type="presOf" srcId="{D20FFA8F-F06A-4FF0-8176-50339618466F}" destId="{477AE38A-16CD-4032-8562-6979775B11A0}" srcOrd="0" destOrd="0" presId="urn:microsoft.com/office/officeart/2005/8/layout/list1"/>
    <dgm:cxn modelId="{1886EC94-DB7C-42D8-8923-EE5FA7195AFA}" type="presOf" srcId="{0F121003-8AD4-4489-AB1D-B35A6AC67A8F}" destId="{950B0A06-6D80-4E48-9C53-B24BED931D1F}" srcOrd="0" destOrd="0" presId="urn:microsoft.com/office/officeart/2005/8/layout/list1"/>
    <dgm:cxn modelId="{02A89296-8261-467B-99BE-60CAB90AFB60}" srcId="{734AC6F2-1583-4474-8AF4-97AAB4F9B44A}" destId="{0F121003-8AD4-4489-AB1D-B35A6AC67A8F}" srcOrd="1" destOrd="0" parTransId="{9F61FDA6-2E56-437E-956E-45B682B2793D}" sibTransId="{A1FEA9BB-0D81-4656-82CC-9D48F23076C6}"/>
    <dgm:cxn modelId="{31360898-4134-4870-A89E-55E78FCBD001}" srcId="{0F121003-8AD4-4489-AB1D-B35A6AC67A8F}" destId="{E8136947-A9B6-4B89-A877-89AE3C8AE694}" srcOrd="4" destOrd="0" parTransId="{EB1AEBD1-8CD2-472F-B7D9-90FC5CA6BF5C}" sibTransId="{9CC9E8BB-D5AD-49F1-B66D-E4302AE86643}"/>
    <dgm:cxn modelId="{BECAD3A2-7AAE-4D59-9165-7912303780D3}" srcId="{734AC6F2-1583-4474-8AF4-97AAB4F9B44A}" destId="{D20FFA8F-F06A-4FF0-8176-50339618466F}" srcOrd="0" destOrd="0" parTransId="{F6E721A1-29BC-46B9-B46C-89831F3BB87E}" sibTransId="{9499132C-24C4-4B6D-9718-7B239D0E6B8D}"/>
    <dgm:cxn modelId="{F39411A5-6ED5-42A4-9E2C-60A9E776671B}" srcId="{0F121003-8AD4-4489-AB1D-B35A6AC67A8F}" destId="{4A96D636-6653-4DD2-8125-445D936E74B2}" srcOrd="2" destOrd="0" parTransId="{BF668923-1A25-43D7-BEF8-245B91583F6D}" sibTransId="{C6EF3B34-4CFF-4B06-8740-DA1E9B60A874}"/>
    <dgm:cxn modelId="{ED283CAE-1021-467D-B9A5-EB1856193F0F}" type="presOf" srcId="{3F518F63-2C37-4A81-B1FD-B2AC878AF52D}" destId="{AC3366A8-8377-4CB6-8E91-CAF8421A974B}" srcOrd="0" destOrd="0" presId="urn:microsoft.com/office/officeart/2005/8/layout/list1"/>
    <dgm:cxn modelId="{B43591B2-15DB-42BC-8043-8CC706BF986D}" type="presOf" srcId="{41660BC2-1CC7-40BC-88B5-B5D30E069C71}" destId="{AC3366A8-8377-4CB6-8E91-CAF8421A974B}" srcOrd="0" destOrd="1" presId="urn:microsoft.com/office/officeart/2005/8/layout/list1"/>
    <dgm:cxn modelId="{FF5797C2-6E97-4EE4-B501-5D4274EAAB46}" type="presOf" srcId="{0F121003-8AD4-4489-AB1D-B35A6AC67A8F}" destId="{B159F962-09EC-4D96-B13B-B3128A4FE8A2}" srcOrd="1" destOrd="0" presId="urn:microsoft.com/office/officeart/2005/8/layout/list1"/>
    <dgm:cxn modelId="{76DAF1E8-EB4A-4592-88A7-239D5D58E09A}" srcId="{D20FFA8F-F06A-4FF0-8176-50339618466F}" destId="{41660BC2-1CC7-40BC-88B5-B5D30E069C71}" srcOrd="1" destOrd="0" parTransId="{3FA24585-B468-4DF3-A509-B2A89D1CE043}" sibTransId="{21FE54E9-E951-493A-9B08-AA3613526106}"/>
    <dgm:cxn modelId="{557335F0-702C-42E6-BE67-84A2A9F8E107}" type="presOf" srcId="{E8136947-A9B6-4B89-A877-89AE3C8AE694}" destId="{F464B715-44AD-4894-935B-6F1A8EDC3CB8}" srcOrd="0" destOrd="4" presId="urn:microsoft.com/office/officeart/2005/8/layout/list1"/>
    <dgm:cxn modelId="{7ABE64FA-C322-4D5E-BE89-88EB5D2D729A}" srcId="{D20FFA8F-F06A-4FF0-8176-50339618466F}" destId="{3F518F63-2C37-4A81-B1FD-B2AC878AF52D}" srcOrd="0" destOrd="0" parTransId="{88B3DB96-81EE-4591-BF1D-36C622D3F52B}" sibTransId="{D483774A-C1BC-4AE6-A1EB-95B374362538}"/>
    <dgm:cxn modelId="{54E2C5FA-BE0F-4209-8540-29BE48E4E65D}" type="presOf" srcId="{4A96D636-6653-4DD2-8125-445D936E74B2}" destId="{F464B715-44AD-4894-935B-6F1A8EDC3CB8}" srcOrd="0" destOrd="2" presId="urn:microsoft.com/office/officeart/2005/8/layout/list1"/>
    <dgm:cxn modelId="{2D917844-7EFB-4126-B3E7-D0A5E927A468}" type="presParOf" srcId="{E9AB7C21-BF96-486B-B8E5-436D3BAB618B}" destId="{BE16E01F-C159-43B4-A485-C379931246E3}" srcOrd="0" destOrd="0" presId="urn:microsoft.com/office/officeart/2005/8/layout/list1"/>
    <dgm:cxn modelId="{F643D38C-D45F-4594-9688-8A20363D6BA6}" type="presParOf" srcId="{BE16E01F-C159-43B4-A485-C379931246E3}" destId="{477AE38A-16CD-4032-8562-6979775B11A0}" srcOrd="0" destOrd="0" presId="urn:microsoft.com/office/officeart/2005/8/layout/list1"/>
    <dgm:cxn modelId="{364E5C02-4964-47DB-9B93-8CDC01894742}" type="presParOf" srcId="{BE16E01F-C159-43B4-A485-C379931246E3}" destId="{90AA671D-265E-4130-A497-6B4C9B5B0EBC}" srcOrd="1" destOrd="0" presId="urn:microsoft.com/office/officeart/2005/8/layout/list1"/>
    <dgm:cxn modelId="{C895DBE1-9457-4BE6-BC3C-62271743B183}" type="presParOf" srcId="{E9AB7C21-BF96-486B-B8E5-436D3BAB618B}" destId="{57CDAF36-BDB4-4B97-86B2-02841D37D809}" srcOrd="1" destOrd="0" presId="urn:microsoft.com/office/officeart/2005/8/layout/list1"/>
    <dgm:cxn modelId="{E39FF8D8-F274-4B24-BCC3-E5C86049CC1B}" type="presParOf" srcId="{E9AB7C21-BF96-486B-B8E5-436D3BAB618B}" destId="{AC3366A8-8377-4CB6-8E91-CAF8421A974B}" srcOrd="2" destOrd="0" presId="urn:microsoft.com/office/officeart/2005/8/layout/list1"/>
    <dgm:cxn modelId="{0A26EE24-C237-40B8-9770-B989134E2F85}" type="presParOf" srcId="{E9AB7C21-BF96-486B-B8E5-436D3BAB618B}" destId="{33CE023B-D8E9-4261-8843-813A2B96C4AB}" srcOrd="3" destOrd="0" presId="urn:microsoft.com/office/officeart/2005/8/layout/list1"/>
    <dgm:cxn modelId="{049B6DC0-2586-4188-8BD5-B80E3A6FC5E9}" type="presParOf" srcId="{E9AB7C21-BF96-486B-B8E5-436D3BAB618B}" destId="{0A260977-4393-4A1B-A3A9-FDA35A4EC779}" srcOrd="4" destOrd="0" presId="urn:microsoft.com/office/officeart/2005/8/layout/list1"/>
    <dgm:cxn modelId="{D42D5653-695C-4A6C-8FE9-3D28D9F9C5FB}" type="presParOf" srcId="{0A260977-4393-4A1B-A3A9-FDA35A4EC779}" destId="{950B0A06-6D80-4E48-9C53-B24BED931D1F}" srcOrd="0" destOrd="0" presId="urn:microsoft.com/office/officeart/2005/8/layout/list1"/>
    <dgm:cxn modelId="{62888F50-6BAD-464A-838A-58429D6CC7EF}" type="presParOf" srcId="{0A260977-4393-4A1B-A3A9-FDA35A4EC779}" destId="{B159F962-09EC-4D96-B13B-B3128A4FE8A2}" srcOrd="1" destOrd="0" presId="urn:microsoft.com/office/officeart/2005/8/layout/list1"/>
    <dgm:cxn modelId="{C13E52A7-40B8-44F5-B1E1-F1C84D54279E}" type="presParOf" srcId="{E9AB7C21-BF96-486B-B8E5-436D3BAB618B}" destId="{FC5C99AB-9E4F-4220-8BBE-651053EF2C3F}" srcOrd="5" destOrd="0" presId="urn:microsoft.com/office/officeart/2005/8/layout/list1"/>
    <dgm:cxn modelId="{184AF30A-D249-49A4-93D7-92BBD3A77D8C}" type="presParOf" srcId="{E9AB7C21-BF96-486B-B8E5-436D3BAB618B}" destId="{F464B715-44AD-4894-935B-6F1A8EDC3CB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81EE83-EA2C-40F4-9D9F-AC13AA95F046}" type="doc">
      <dgm:prSet loTypeId="urn:microsoft.com/office/officeart/2016/7/layout/VerticalSolidActionList" loCatId="List" qsTypeId="urn:microsoft.com/office/officeart/2005/8/quickstyle/simple2" qsCatId="simple" csTypeId="urn:microsoft.com/office/officeart/2005/8/colors/colorful2" csCatId="colorful" phldr="1"/>
      <dgm:spPr/>
      <dgm:t>
        <a:bodyPr/>
        <a:lstStyle/>
        <a:p>
          <a:endParaRPr lang="en-US"/>
        </a:p>
      </dgm:t>
    </dgm:pt>
    <dgm:pt modelId="{76709A14-04B1-418F-832C-F2AC402BD489}">
      <dgm:prSet/>
      <dgm:spPr/>
      <dgm:t>
        <a:bodyPr/>
        <a:lstStyle/>
        <a:p>
          <a:r>
            <a:rPr lang="en-US"/>
            <a:t>Using</a:t>
          </a:r>
        </a:p>
      </dgm:t>
    </dgm:pt>
    <dgm:pt modelId="{BB16606F-07AF-4339-B868-3744115EF74A}" type="parTrans" cxnId="{44C747F4-2571-4296-AA58-C93CF7F8E21A}">
      <dgm:prSet/>
      <dgm:spPr/>
      <dgm:t>
        <a:bodyPr/>
        <a:lstStyle/>
        <a:p>
          <a:endParaRPr lang="en-US"/>
        </a:p>
      </dgm:t>
    </dgm:pt>
    <dgm:pt modelId="{759E03BD-6B4A-4613-B448-EA47B8AC7FC5}" type="sibTrans" cxnId="{44C747F4-2571-4296-AA58-C93CF7F8E21A}">
      <dgm:prSet/>
      <dgm:spPr/>
      <dgm:t>
        <a:bodyPr/>
        <a:lstStyle/>
        <a:p>
          <a:endParaRPr lang="en-US"/>
        </a:p>
      </dgm:t>
    </dgm:pt>
    <dgm:pt modelId="{BD58B4C9-B12B-46FC-9140-0409B4B4D2A5}">
      <dgm:prSet/>
      <dgm:spPr/>
      <dgm:t>
        <a:bodyPr/>
        <a:lstStyle/>
        <a:p>
          <a:r>
            <a:rPr lang="en-US"/>
            <a:t>Using only the Text column from the Reviews Dataset.</a:t>
          </a:r>
        </a:p>
      </dgm:t>
    </dgm:pt>
    <dgm:pt modelId="{F98C1B99-E0C1-4537-AE97-4B697AA4EBCF}" type="parTrans" cxnId="{F945296F-4CB1-45DC-BB48-A06F7D70996D}">
      <dgm:prSet/>
      <dgm:spPr/>
      <dgm:t>
        <a:bodyPr/>
        <a:lstStyle/>
        <a:p>
          <a:endParaRPr lang="en-US"/>
        </a:p>
      </dgm:t>
    </dgm:pt>
    <dgm:pt modelId="{27B3BFCF-8BF7-4D6A-B8DC-F0630B1CB4AC}" type="sibTrans" cxnId="{F945296F-4CB1-45DC-BB48-A06F7D70996D}">
      <dgm:prSet/>
      <dgm:spPr/>
      <dgm:t>
        <a:bodyPr/>
        <a:lstStyle/>
        <a:p>
          <a:endParaRPr lang="en-US"/>
        </a:p>
      </dgm:t>
    </dgm:pt>
    <dgm:pt modelId="{467E565A-5F8E-4338-BF65-75D66A9FE012}">
      <dgm:prSet/>
      <dgm:spPr/>
      <dgm:t>
        <a:bodyPr/>
        <a:lstStyle/>
        <a:p>
          <a:r>
            <a:rPr lang="en-US"/>
            <a:t>Handling</a:t>
          </a:r>
        </a:p>
      </dgm:t>
    </dgm:pt>
    <dgm:pt modelId="{A2174DAB-1C1A-45BA-BA7C-7509D230561D}" type="parTrans" cxnId="{41730B71-DE77-4EFF-B4C8-314CA1052F57}">
      <dgm:prSet/>
      <dgm:spPr/>
      <dgm:t>
        <a:bodyPr/>
        <a:lstStyle/>
        <a:p>
          <a:endParaRPr lang="en-US"/>
        </a:p>
      </dgm:t>
    </dgm:pt>
    <dgm:pt modelId="{7DB972B5-1AE7-4B82-8CE1-FAE351567534}" type="sibTrans" cxnId="{41730B71-DE77-4EFF-B4C8-314CA1052F57}">
      <dgm:prSet/>
      <dgm:spPr/>
      <dgm:t>
        <a:bodyPr/>
        <a:lstStyle/>
        <a:p>
          <a:endParaRPr lang="en-US"/>
        </a:p>
      </dgm:t>
    </dgm:pt>
    <dgm:pt modelId="{75B80A03-BB70-4ED8-915D-002E76465D87}">
      <dgm:prSet/>
      <dgm:spPr/>
      <dgm:t>
        <a:bodyPr/>
        <a:lstStyle/>
        <a:p>
          <a:r>
            <a:rPr lang="en-US"/>
            <a:t>Handling Missing Values: Strategies used to handle any missing data points.</a:t>
          </a:r>
        </a:p>
      </dgm:t>
    </dgm:pt>
    <dgm:pt modelId="{F6D3FEB2-1CCD-415F-8628-E64F17F98C24}" type="parTrans" cxnId="{874276B3-AD09-4DC6-AE94-0A9CE3F4F68E}">
      <dgm:prSet/>
      <dgm:spPr/>
      <dgm:t>
        <a:bodyPr/>
        <a:lstStyle/>
        <a:p>
          <a:endParaRPr lang="en-US"/>
        </a:p>
      </dgm:t>
    </dgm:pt>
    <dgm:pt modelId="{278F4831-2D62-4AB5-937C-C63D7E51878F}" type="sibTrans" cxnId="{874276B3-AD09-4DC6-AE94-0A9CE3F4F68E}">
      <dgm:prSet/>
      <dgm:spPr/>
      <dgm:t>
        <a:bodyPr/>
        <a:lstStyle/>
        <a:p>
          <a:endParaRPr lang="en-US"/>
        </a:p>
      </dgm:t>
    </dgm:pt>
    <dgm:pt modelId="{E0C8E228-3801-41B2-B0A6-E6AC23461609}">
      <dgm:prSet/>
      <dgm:spPr/>
      <dgm:t>
        <a:bodyPr/>
        <a:lstStyle/>
        <a:p>
          <a:r>
            <a:rPr lang="en-US"/>
            <a:t>Cleaning</a:t>
          </a:r>
        </a:p>
      </dgm:t>
    </dgm:pt>
    <dgm:pt modelId="{F7ED72BD-D6D2-4047-B996-A0B28307312B}" type="parTrans" cxnId="{8FA89A22-A953-4B9F-8A0B-D836BCD9CBF4}">
      <dgm:prSet/>
      <dgm:spPr/>
      <dgm:t>
        <a:bodyPr/>
        <a:lstStyle/>
        <a:p>
          <a:endParaRPr lang="en-US"/>
        </a:p>
      </dgm:t>
    </dgm:pt>
    <dgm:pt modelId="{17E9718A-62FA-4DF6-BEE2-86140B27531E}" type="sibTrans" cxnId="{8FA89A22-A953-4B9F-8A0B-D836BCD9CBF4}">
      <dgm:prSet/>
      <dgm:spPr/>
      <dgm:t>
        <a:bodyPr/>
        <a:lstStyle/>
        <a:p>
          <a:endParaRPr lang="en-US"/>
        </a:p>
      </dgm:t>
    </dgm:pt>
    <dgm:pt modelId="{DCE8E97C-8BC9-4E42-820D-C508B2BF880B}">
      <dgm:prSet/>
      <dgm:spPr/>
      <dgm:t>
        <a:bodyPr/>
        <a:lstStyle/>
        <a:p>
          <a:r>
            <a:rPr lang="en-US"/>
            <a:t>Data Cleaning:</a:t>
          </a:r>
          <a:br>
            <a:rPr lang="en-US"/>
          </a:br>
          <a:r>
            <a:rPr lang="en-US"/>
            <a:t>Removing special characters, stop words, and unnecessary whitespace.</a:t>
          </a:r>
        </a:p>
      </dgm:t>
    </dgm:pt>
    <dgm:pt modelId="{B90BD73E-C84C-4D2C-93C5-4806AFDFE7CC}" type="parTrans" cxnId="{79FA09BD-7974-4788-9BC6-0FC94A7B0BD0}">
      <dgm:prSet/>
      <dgm:spPr/>
      <dgm:t>
        <a:bodyPr/>
        <a:lstStyle/>
        <a:p>
          <a:endParaRPr lang="en-US"/>
        </a:p>
      </dgm:t>
    </dgm:pt>
    <dgm:pt modelId="{7778EE11-67DF-4B1A-878A-48957194F8C7}" type="sibTrans" cxnId="{79FA09BD-7974-4788-9BC6-0FC94A7B0BD0}">
      <dgm:prSet/>
      <dgm:spPr/>
      <dgm:t>
        <a:bodyPr/>
        <a:lstStyle/>
        <a:p>
          <a:endParaRPr lang="en-US"/>
        </a:p>
      </dgm:t>
    </dgm:pt>
    <dgm:pt modelId="{0C93100E-BB1B-4F33-AE35-B5F2D585FDF2}">
      <dgm:prSet/>
      <dgm:spPr/>
      <dgm:t>
        <a:bodyPr/>
        <a:lstStyle/>
        <a:p>
          <a:r>
            <a:rPr lang="en-US"/>
            <a:t>Creating</a:t>
          </a:r>
        </a:p>
      </dgm:t>
    </dgm:pt>
    <dgm:pt modelId="{5193B3D5-91FB-4562-A1FD-2E6126FEFB50}" type="parTrans" cxnId="{2698A8DB-94D6-4C1B-B028-DA55F417B17E}">
      <dgm:prSet/>
      <dgm:spPr/>
      <dgm:t>
        <a:bodyPr/>
        <a:lstStyle/>
        <a:p>
          <a:endParaRPr lang="en-US"/>
        </a:p>
      </dgm:t>
    </dgm:pt>
    <dgm:pt modelId="{69F3DBD9-D1C2-4D79-8F78-FB2365AE7FCA}" type="sibTrans" cxnId="{2698A8DB-94D6-4C1B-B028-DA55F417B17E}">
      <dgm:prSet/>
      <dgm:spPr/>
      <dgm:t>
        <a:bodyPr/>
        <a:lstStyle/>
        <a:p>
          <a:endParaRPr lang="en-US"/>
        </a:p>
      </dgm:t>
    </dgm:pt>
    <dgm:pt modelId="{4CAB9164-C79D-4E8B-B3FF-95B555A09E52}">
      <dgm:prSet/>
      <dgm:spPr/>
      <dgm:t>
        <a:bodyPr/>
        <a:lstStyle/>
        <a:p>
          <a:r>
            <a:rPr lang="en-US" dirty="0"/>
            <a:t>Creating mean vector: Using word embedding, I create a mean word vector with Glove 50. Adding Sentiment along side word embeddings to predict stars. </a:t>
          </a:r>
        </a:p>
      </dgm:t>
    </dgm:pt>
    <dgm:pt modelId="{16A377E1-BF6E-4C00-B6DB-2B501EF83C39}" type="parTrans" cxnId="{A1C1C13F-0CBC-4B6F-B3F8-5204A0E9CB8A}">
      <dgm:prSet/>
      <dgm:spPr/>
      <dgm:t>
        <a:bodyPr/>
        <a:lstStyle/>
        <a:p>
          <a:endParaRPr lang="en-US"/>
        </a:p>
      </dgm:t>
    </dgm:pt>
    <dgm:pt modelId="{730BBEF4-DCF4-404E-AFC6-A523B4181A9E}" type="sibTrans" cxnId="{A1C1C13F-0CBC-4B6F-B3F8-5204A0E9CB8A}">
      <dgm:prSet/>
      <dgm:spPr/>
      <dgm:t>
        <a:bodyPr/>
        <a:lstStyle/>
        <a:p>
          <a:endParaRPr lang="en-US"/>
        </a:p>
      </dgm:t>
    </dgm:pt>
    <dgm:pt modelId="{6DB7F109-5010-4D3A-B5AB-533AB49E80DC}" type="pres">
      <dgm:prSet presAssocID="{7681EE83-EA2C-40F4-9D9F-AC13AA95F046}" presName="Name0" presStyleCnt="0">
        <dgm:presLayoutVars>
          <dgm:dir/>
          <dgm:animLvl val="lvl"/>
          <dgm:resizeHandles val="exact"/>
        </dgm:presLayoutVars>
      </dgm:prSet>
      <dgm:spPr/>
    </dgm:pt>
    <dgm:pt modelId="{9A0F51CF-EDAA-42C4-ADA6-E8195809B0B4}" type="pres">
      <dgm:prSet presAssocID="{76709A14-04B1-418F-832C-F2AC402BD489}" presName="linNode" presStyleCnt="0"/>
      <dgm:spPr/>
    </dgm:pt>
    <dgm:pt modelId="{0E359527-89B2-4A1F-80B3-8EE4C2F47C5F}" type="pres">
      <dgm:prSet presAssocID="{76709A14-04B1-418F-832C-F2AC402BD489}" presName="parentText" presStyleLbl="alignNode1" presStyleIdx="0" presStyleCnt="4">
        <dgm:presLayoutVars>
          <dgm:chMax val="1"/>
          <dgm:bulletEnabled/>
        </dgm:presLayoutVars>
      </dgm:prSet>
      <dgm:spPr/>
    </dgm:pt>
    <dgm:pt modelId="{F1A24C39-5120-4607-9D0A-C04B8E957A84}" type="pres">
      <dgm:prSet presAssocID="{76709A14-04B1-418F-832C-F2AC402BD489}" presName="descendantText" presStyleLbl="alignAccFollowNode1" presStyleIdx="0" presStyleCnt="4">
        <dgm:presLayoutVars>
          <dgm:bulletEnabled/>
        </dgm:presLayoutVars>
      </dgm:prSet>
      <dgm:spPr/>
    </dgm:pt>
    <dgm:pt modelId="{D7908272-52FA-4060-AFA8-34A0B4C7B3D2}" type="pres">
      <dgm:prSet presAssocID="{759E03BD-6B4A-4613-B448-EA47B8AC7FC5}" presName="sp" presStyleCnt="0"/>
      <dgm:spPr/>
    </dgm:pt>
    <dgm:pt modelId="{D24E4AD9-B688-4815-AFEA-AEB487FC2FAC}" type="pres">
      <dgm:prSet presAssocID="{467E565A-5F8E-4338-BF65-75D66A9FE012}" presName="linNode" presStyleCnt="0"/>
      <dgm:spPr/>
    </dgm:pt>
    <dgm:pt modelId="{CB0FD0A0-34B8-47D3-A7EC-6869677DDB6F}" type="pres">
      <dgm:prSet presAssocID="{467E565A-5F8E-4338-BF65-75D66A9FE012}" presName="parentText" presStyleLbl="alignNode1" presStyleIdx="1" presStyleCnt="4">
        <dgm:presLayoutVars>
          <dgm:chMax val="1"/>
          <dgm:bulletEnabled/>
        </dgm:presLayoutVars>
      </dgm:prSet>
      <dgm:spPr/>
    </dgm:pt>
    <dgm:pt modelId="{21869F8A-2667-442A-987E-D065A513CE52}" type="pres">
      <dgm:prSet presAssocID="{467E565A-5F8E-4338-BF65-75D66A9FE012}" presName="descendantText" presStyleLbl="alignAccFollowNode1" presStyleIdx="1" presStyleCnt="4">
        <dgm:presLayoutVars>
          <dgm:bulletEnabled/>
        </dgm:presLayoutVars>
      </dgm:prSet>
      <dgm:spPr/>
    </dgm:pt>
    <dgm:pt modelId="{7D615F63-1730-4608-9DD4-399C2D634033}" type="pres">
      <dgm:prSet presAssocID="{7DB972B5-1AE7-4B82-8CE1-FAE351567534}" presName="sp" presStyleCnt="0"/>
      <dgm:spPr/>
    </dgm:pt>
    <dgm:pt modelId="{63A2F8E1-24F2-442C-B830-CA7C7971CBF3}" type="pres">
      <dgm:prSet presAssocID="{E0C8E228-3801-41B2-B0A6-E6AC23461609}" presName="linNode" presStyleCnt="0"/>
      <dgm:spPr/>
    </dgm:pt>
    <dgm:pt modelId="{C5F468D9-757A-459F-BDBD-089309E7D93F}" type="pres">
      <dgm:prSet presAssocID="{E0C8E228-3801-41B2-B0A6-E6AC23461609}" presName="parentText" presStyleLbl="alignNode1" presStyleIdx="2" presStyleCnt="4">
        <dgm:presLayoutVars>
          <dgm:chMax val="1"/>
          <dgm:bulletEnabled/>
        </dgm:presLayoutVars>
      </dgm:prSet>
      <dgm:spPr/>
    </dgm:pt>
    <dgm:pt modelId="{56465468-60DA-4D7E-BEFE-40AAF5009FE8}" type="pres">
      <dgm:prSet presAssocID="{E0C8E228-3801-41B2-B0A6-E6AC23461609}" presName="descendantText" presStyleLbl="alignAccFollowNode1" presStyleIdx="2" presStyleCnt="4">
        <dgm:presLayoutVars>
          <dgm:bulletEnabled/>
        </dgm:presLayoutVars>
      </dgm:prSet>
      <dgm:spPr/>
    </dgm:pt>
    <dgm:pt modelId="{820FE1FE-381E-41A3-B242-7A73D45B45FB}" type="pres">
      <dgm:prSet presAssocID="{17E9718A-62FA-4DF6-BEE2-86140B27531E}" presName="sp" presStyleCnt="0"/>
      <dgm:spPr/>
    </dgm:pt>
    <dgm:pt modelId="{AEB03311-8097-42CD-BECA-F3D3FBFD4A76}" type="pres">
      <dgm:prSet presAssocID="{0C93100E-BB1B-4F33-AE35-B5F2D585FDF2}" presName="linNode" presStyleCnt="0"/>
      <dgm:spPr/>
    </dgm:pt>
    <dgm:pt modelId="{89986E89-AA61-4B34-BFC6-B92ECD58F92D}" type="pres">
      <dgm:prSet presAssocID="{0C93100E-BB1B-4F33-AE35-B5F2D585FDF2}" presName="parentText" presStyleLbl="alignNode1" presStyleIdx="3" presStyleCnt="4">
        <dgm:presLayoutVars>
          <dgm:chMax val="1"/>
          <dgm:bulletEnabled/>
        </dgm:presLayoutVars>
      </dgm:prSet>
      <dgm:spPr/>
    </dgm:pt>
    <dgm:pt modelId="{6370D6FB-74D9-45AB-ABE0-9E3FF4E77B03}" type="pres">
      <dgm:prSet presAssocID="{0C93100E-BB1B-4F33-AE35-B5F2D585FDF2}" presName="descendantText" presStyleLbl="alignAccFollowNode1" presStyleIdx="3" presStyleCnt="4">
        <dgm:presLayoutVars>
          <dgm:bulletEnabled/>
        </dgm:presLayoutVars>
      </dgm:prSet>
      <dgm:spPr/>
    </dgm:pt>
  </dgm:ptLst>
  <dgm:cxnLst>
    <dgm:cxn modelId="{8FA89A22-A953-4B9F-8A0B-D836BCD9CBF4}" srcId="{7681EE83-EA2C-40F4-9D9F-AC13AA95F046}" destId="{E0C8E228-3801-41B2-B0A6-E6AC23461609}" srcOrd="2" destOrd="0" parTransId="{F7ED72BD-D6D2-4047-B996-A0B28307312B}" sibTransId="{17E9718A-62FA-4DF6-BEE2-86140B27531E}"/>
    <dgm:cxn modelId="{F1DDF626-BFBF-41C0-8893-B919C5750697}" type="presOf" srcId="{467E565A-5F8E-4338-BF65-75D66A9FE012}" destId="{CB0FD0A0-34B8-47D3-A7EC-6869677DDB6F}" srcOrd="0" destOrd="0" presId="urn:microsoft.com/office/officeart/2016/7/layout/VerticalSolidActionList"/>
    <dgm:cxn modelId="{A1C1C13F-0CBC-4B6F-B3F8-5204A0E9CB8A}" srcId="{0C93100E-BB1B-4F33-AE35-B5F2D585FDF2}" destId="{4CAB9164-C79D-4E8B-B3FF-95B555A09E52}" srcOrd="0" destOrd="0" parTransId="{16A377E1-BF6E-4C00-B6DB-2B501EF83C39}" sibTransId="{730BBEF4-DCF4-404E-AFC6-A523B4181A9E}"/>
    <dgm:cxn modelId="{D1F04F60-9D77-4697-B96F-D308EBF015F1}" type="presOf" srcId="{4CAB9164-C79D-4E8B-B3FF-95B555A09E52}" destId="{6370D6FB-74D9-45AB-ABE0-9E3FF4E77B03}" srcOrd="0" destOrd="0" presId="urn:microsoft.com/office/officeart/2016/7/layout/VerticalSolidActionList"/>
    <dgm:cxn modelId="{21344D42-6321-440B-AAF7-A638CF112370}" type="presOf" srcId="{7681EE83-EA2C-40F4-9D9F-AC13AA95F046}" destId="{6DB7F109-5010-4D3A-B5AB-533AB49E80DC}" srcOrd="0" destOrd="0" presId="urn:microsoft.com/office/officeart/2016/7/layout/VerticalSolidActionList"/>
    <dgm:cxn modelId="{2414EB6A-F941-4214-B036-1F89E254F487}" type="presOf" srcId="{0C93100E-BB1B-4F33-AE35-B5F2D585FDF2}" destId="{89986E89-AA61-4B34-BFC6-B92ECD58F92D}" srcOrd="0" destOrd="0" presId="urn:microsoft.com/office/officeart/2016/7/layout/VerticalSolidActionList"/>
    <dgm:cxn modelId="{F945296F-4CB1-45DC-BB48-A06F7D70996D}" srcId="{76709A14-04B1-418F-832C-F2AC402BD489}" destId="{BD58B4C9-B12B-46FC-9140-0409B4B4D2A5}" srcOrd="0" destOrd="0" parTransId="{F98C1B99-E0C1-4537-AE97-4B697AA4EBCF}" sibTransId="{27B3BFCF-8BF7-4D6A-B8DC-F0630B1CB4AC}"/>
    <dgm:cxn modelId="{41730B71-DE77-4EFF-B4C8-314CA1052F57}" srcId="{7681EE83-EA2C-40F4-9D9F-AC13AA95F046}" destId="{467E565A-5F8E-4338-BF65-75D66A9FE012}" srcOrd="1" destOrd="0" parTransId="{A2174DAB-1C1A-45BA-BA7C-7509D230561D}" sibTransId="{7DB972B5-1AE7-4B82-8CE1-FAE351567534}"/>
    <dgm:cxn modelId="{DBE96359-A107-4E88-ADF2-959BB7BB24A4}" type="presOf" srcId="{DCE8E97C-8BC9-4E42-820D-C508B2BF880B}" destId="{56465468-60DA-4D7E-BEFE-40AAF5009FE8}" srcOrd="0" destOrd="0" presId="urn:microsoft.com/office/officeart/2016/7/layout/VerticalSolidActionList"/>
    <dgm:cxn modelId="{A7D64A5A-D8A8-4959-94E4-31D9C9369611}" type="presOf" srcId="{75B80A03-BB70-4ED8-915D-002E76465D87}" destId="{21869F8A-2667-442A-987E-D065A513CE52}" srcOrd="0" destOrd="0" presId="urn:microsoft.com/office/officeart/2016/7/layout/VerticalSolidActionList"/>
    <dgm:cxn modelId="{951F3381-5B7D-49C5-93DD-A128315AD0DF}" type="presOf" srcId="{BD58B4C9-B12B-46FC-9140-0409B4B4D2A5}" destId="{F1A24C39-5120-4607-9D0A-C04B8E957A84}" srcOrd="0" destOrd="0" presId="urn:microsoft.com/office/officeart/2016/7/layout/VerticalSolidActionList"/>
    <dgm:cxn modelId="{9FC858B1-D7C8-4925-BA04-4E09C8A61503}" type="presOf" srcId="{E0C8E228-3801-41B2-B0A6-E6AC23461609}" destId="{C5F468D9-757A-459F-BDBD-089309E7D93F}" srcOrd="0" destOrd="0" presId="urn:microsoft.com/office/officeart/2016/7/layout/VerticalSolidActionList"/>
    <dgm:cxn modelId="{874276B3-AD09-4DC6-AE94-0A9CE3F4F68E}" srcId="{467E565A-5F8E-4338-BF65-75D66A9FE012}" destId="{75B80A03-BB70-4ED8-915D-002E76465D87}" srcOrd="0" destOrd="0" parTransId="{F6D3FEB2-1CCD-415F-8628-E64F17F98C24}" sibTransId="{278F4831-2D62-4AB5-937C-C63D7E51878F}"/>
    <dgm:cxn modelId="{79FA09BD-7974-4788-9BC6-0FC94A7B0BD0}" srcId="{E0C8E228-3801-41B2-B0A6-E6AC23461609}" destId="{DCE8E97C-8BC9-4E42-820D-C508B2BF880B}" srcOrd="0" destOrd="0" parTransId="{B90BD73E-C84C-4D2C-93C5-4806AFDFE7CC}" sibTransId="{7778EE11-67DF-4B1A-878A-48957194F8C7}"/>
    <dgm:cxn modelId="{B072E9BD-3FC1-46C0-A4C9-B7DA56229090}" type="presOf" srcId="{76709A14-04B1-418F-832C-F2AC402BD489}" destId="{0E359527-89B2-4A1F-80B3-8EE4C2F47C5F}" srcOrd="0" destOrd="0" presId="urn:microsoft.com/office/officeart/2016/7/layout/VerticalSolidActionList"/>
    <dgm:cxn modelId="{2698A8DB-94D6-4C1B-B028-DA55F417B17E}" srcId="{7681EE83-EA2C-40F4-9D9F-AC13AA95F046}" destId="{0C93100E-BB1B-4F33-AE35-B5F2D585FDF2}" srcOrd="3" destOrd="0" parTransId="{5193B3D5-91FB-4562-A1FD-2E6126FEFB50}" sibTransId="{69F3DBD9-D1C2-4D79-8F78-FB2365AE7FCA}"/>
    <dgm:cxn modelId="{44C747F4-2571-4296-AA58-C93CF7F8E21A}" srcId="{7681EE83-EA2C-40F4-9D9F-AC13AA95F046}" destId="{76709A14-04B1-418F-832C-F2AC402BD489}" srcOrd="0" destOrd="0" parTransId="{BB16606F-07AF-4339-B868-3744115EF74A}" sibTransId="{759E03BD-6B4A-4613-B448-EA47B8AC7FC5}"/>
    <dgm:cxn modelId="{D7FDDFB2-BB65-413F-9AA3-C446F83D183C}" type="presParOf" srcId="{6DB7F109-5010-4D3A-B5AB-533AB49E80DC}" destId="{9A0F51CF-EDAA-42C4-ADA6-E8195809B0B4}" srcOrd="0" destOrd="0" presId="urn:microsoft.com/office/officeart/2016/7/layout/VerticalSolidActionList"/>
    <dgm:cxn modelId="{4DEC2B38-8A69-48BF-B66A-7A1E41911494}" type="presParOf" srcId="{9A0F51CF-EDAA-42C4-ADA6-E8195809B0B4}" destId="{0E359527-89B2-4A1F-80B3-8EE4C2F47C5F}" srcOrd="0" destOrd="0" presId="urn:microsoft.com/office/officeart/2016/7/layout/VerticalSolidActionList"/>
    <dgm:cxn modelId="{2DF72850-C258-459F-8617-2F1648B5DD34}" type="presParOf" srcId="{9A0F51CF-EDAA-42C4-ADA6-E8195809B0B4}" destId="{F1A24C39-5120-4607-9D0A-C04B8E957A84}" srcOrd="1" destOrd="0" presId="urn:microsoft.com/office/officeart/2016/7/layout/VerticalSolidActionList"/>
    <dgm:cxn modelId="{DE52DCAA-47DA-40CF-9CAB-690DF470FDE4}" type="presParOf" srcId="{6DB7F109-5010-4D3A-B5AB-533AB49E80DC}" destId="{D7908272-52FA-4060-AFA8-34A0B4C7B3D2}" srcOrd="1" destOrd="0" presId="urn:microsoft.com/office/officeart/2016/7/layout/VerticalSolidActionList"/>
    <dgm:cxn modelId="{AC6E9C55-B676-4D71-BFAA-6508BBEB9E4F}" type="presParOf" srcId="{6DB7F109-5010-4D3A-B5AB-533AB49E80DC}" destId="{D24E4AD9-B688-4815-AFEA-AEB487FC2FAC}" srcOrd="2" destOrd="0" presId="urn:microsoft.com/office/officeart/2016/7/layout/VerticalSolidActionList"/>
    <dgm:cxn modelId="{881562CD-04BE-42CF-A9A7-10BDDD2E8BDF}" type="presParOf" srcId="{D24E4AD9-B688-4815-AFEA-AEB487FC2FAC}" destId="{CB0FD0A0-34B8-47D3-A7EC-6869677DDB6F}" srcOrd="0" destOrd="0" presId="urn:microsoft.com/office/officeart/2016/7/layout/VerticalSolidActionList"/>
    <dgm:cxn modelId="{CF187CA0-F76A-4097-B5E6-4FD138C1EA90}" type="presParOf" srcId="{D24E4AD9-B688-4815-AFEA-AEB487FC2FAC}" destId="{21869F8A-2667-442A-987E-D065A513CE52}" srcOrd="1" destOrd="0" presId="urn:microsoft.com/office/officeart/2016/7/layout/VerticalSolidActionList"/>
    <dgm:cxn modelId="{7904CAC0-7D96-4899-94E7-33CAC1F824C2}" type="presParOf" srcId="{6DB7F109-5010-4D3A-B5AB-533AB49E80DC}" destId="{7D615F63-1730-4608-9DD4-399C2D634033}" srcOrd="3" destOrd="0" presId="urn:microsoft.com/office/officeart/2016/7/layout/VerticalSolidActionList"/>
    <dgm:cxn modelId="{41A9A558-C8F4-4B8F-B2BD-0CF57E0BC10C}" type="presParOf" srcId="{6DB7F109-5010-4D3A-B5AB-533AB49E80DC}" destId="{63A2F8E1-24F2-442C-B830-CA7C7971CBF3}" srcOrd="4" destOrd="0" presId="urn:microsoft.com/office/officeart/2016/7/layout/VerticalSolidActionList"/>
    <dgm:cxn modelId="{6AABB8C5-B839-48F6-B4C6-5784F5FAE55F}" type="presParOf" srcId="{63A2F8E1-24F2-442C-B830-CA7C7971CBF3}" destId="{C5F468D9-757A-459F-BDBD-089309E7D93F}" srcOrd="0" destOrd="0" presId="urn:microsoft.com/office/officeart/2016/7/layout/VerticalSolidActionList"/>
    <dgm:cxn modelId="{C6182C7C-9F88-4A4C-80CD-F060619ACEB5}" type="presParOf" srcId="{63A2F8E1-24F2-442C-B830-CA7C7971CBF3}" destId="{56465468-60DA-4D7E-BEFE-40AAF5009FE8}" srcOrd="1" destOrd="0" presId="urn:microsoft.com/office/officeart/2016/7/layout/VerticalSolidActionList"/>
    <dgm:cxn modelId="{0352CE79-D54F-4829-A15D-179900D68FEF}" type="presParOf" srcId="{6DB7F109-5010-4D3A-B5AB-533AB49E80DC}" destId="{820FE1FE-381E-41A3-B242-7A73D45B45FB}" srcOrd="5" destOrd="0" presId="urn:microsoft.com/office/officeart/2016/7/layout/VerticalSolidActionList"/>
    <dgm:cxn modelId="{95D84E29-6F25-415A-A605-A37FDC2C785F}" type="presParOf" srcId="{6DB7F109-5010-4D3A-B5AB-533AB49E80DC}" destId="{AEB03311-8097-42CD-BECA-F3D3FBFD4A76}" srcOrd="6" destOrd="0" presId="urn:microsoft.com/office/officeart/2016/7/layout/VerticalSolidActionList"/>
    <dgm:cxn modelId="{02ACF4DE-71D3-41AC-BEEE-B1418F220778}" type="presParOf" srcId="{AEB03311-8097-42CD-BECA-F3D3FBFD4A76}" destId="{89986E89-AA61-4B34-BFC6-B92ECD58F92D}" srcOrd="0" destOrd="0" presId="urn:microsoft.com/office/officeart/2016/7/layout/VerticalSolidActionList"/>
    <dgm:cxn modelId="{8925918A-FD6C-4C71-A1FF-4C38C289F0B1}" type="presParOf" srcId="{AEB03311-8097-42CD-BECA-F3D3FBFD4A76}" destId="{6370D6FB-74D9-45AB-ABE0-9E3FF4E77B03}"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81EE83-EA2C-40F4-9D9F-AC13AA95F04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709A14-04B1-418F-832C-F2AC402BD489}">
      <dgm:prSet phldr="0"/>
      <dgm:spPr/>
      <dgm:t>
        <a:bodyPr/>
        <a:lstStyle/>
        <a:p>
          <a:r>
            <a:rPr lang="en-US" dirty="0">
              <a:solidFill>
                <a:schemeClr val="tx1"/>
              </a:solidFill>
              <a:latin typeface="Calibri"/>
            </a:rPr>
            <a:t>Definition</a:t>
          </a:r>
          <a:endParaRPr lang="en-US" dirty="0">
            <a:solidFill>
              <a:schemeClr val="tx1"/>
            </a:solidFill>
          </a:endParaRPr>
        </a:p>
      </dgm:t>
    </dgm:pt>
    <dgm:pt modelId="{BB16606F-07AF-4339-B868-3744115EF74A}" type="parTrans" cxnId="{44C747F4-2571-4296-AA58-C93CF7F8E21A}">
      <dgm:prSet/>
      <dgm:spPr/>
      <dgm:t>
        <a:bodyPr/>
        <a:lstStyle/>
        <a:p>
          <a:endParaRPr lang="en-US"/>
        </a:p>
      </dgm:t>
    </dgm:pt>
    <dgm:pt modelId="{759E03BD-6B4A-4613-B448-EA47B8AC7FC5}" type="sibTrans" cxnId="{44C747F4-2571-4296-AA58-C93CF7F8E21A}">
      <dgm:prSet/>
      <dgm:spPr/>
      <dgm:t>
        <a:bodyPr/>
        <a:lstStyle/>
        <a:p>
          <a:endParaRPr lang="en-US"/>
        </a:p>
      </dgm:t>
    </dgm:pt>
    <dgm:pt modelId="{BD58B4C9-B12B-46FC-9140-0409B4B4D2A5}">
      <dgm:prSet/>
      <dgm:spPr/>
      <dgm:t>
        <a:bodyPr/>
        <a:lstStyle/>
        <a:p>
          <a:pPr rtl="0"/>
          <a:r>
            <a:rPr lang="en-US" dirty="0">
              <a:solidFill>
                <a:schemeClr val="tx1"/>
              </a:solidFill>
            </a:rPr>
            <a:t>Collaborative filtering is a method used in</a:t>
          </a:r>
          <a:r>
            <a:rPr lang="en-US" dirty="0">
              <a:solidFill>
                <a:schemeClr val="tx1"/>
              </a:solidFill>
              <a:latin typeface="Calibri"/>
            </a:rPr>
            <a:t> RS</a:t>
          </a:r>
          <a:r>
            <a:rPr lang="en-US" dirty="0">
              <a:solidFill>
                <a:schemeClr val="tx1"/>
              </a:solidFill>
            </a:rPr>
            <a:t> to predict a user's preferences based on the preferences of other users. It operates under the assumption that people who agreed in their evaluations of certain items in the past are likely to agree again in the future.</a:t>
          </a:r>
        </a:p>
      </dgm:t>
    </dgm:pt>
    <dgm:pt modelId="{F98C1B99-E0C1-4537-AE97-4B697AA4EBCF}" type="parTrans" cxnId="{F945296F-4CB1-45DC-BB48-A06F7D70996D}">
      <dgm:prSet/>
      <dgm:spPr/>
      <dgm:t>
        <a:bodyPr/>
        <a:lstStyle/>
        <a:p>
          <a:endParaRPr lang="en-US"/>
        </a:p>
      </dgm:t>
    </dgm:pt>
    <dgm:pt modelId="{27B3BFCF-8BF7-4D6A-B8DC-F0630B1CB4AC}" type="sibTrans" cxnId="{F945296F-4CB1-45DC-BB48-A06F7D70996D}">
      <dgm:prSet/>
      <dgm:spPr/>
      <dgm:t>
        <a:bodyPr/>
        <a:lstStyle/>
        <a:p>
          <a:endParaRPr lang="en-US"/>
        </a:p>
      </dgm:t>
    </dgm:pt>
    <dgm:pt modelId="{467E565A-5F8E-4338-BF65-75D66A9FE012}">
      <dgm:prSet phldr="0"/>
      <dgm:spPr/>
      <dgm:t>
        <a:bodyPr/>
        <a:lstStyle/>
        <a:p>
          <a:r>
            <a:rPr lang="en-US" dirty="0">
              <a:solidFill>
                <a:schemeClr val="tx1"/>
              </a:solidFill>
              <a:latin typeface="Calibri"/>
            </a:rPr>
            <a:t>Purpose</a:t>
          </a:r>
          <a:endParaRPr lang="en-US" dirty="0">
            <a:solidFill>
              <a:schemeClr val="tx1"/>
            </a:solidFill>
          </a:endParaRPr>
        </a:p>
      </dgm:t>
    </dgm:pt>
    <dgm:pt modelId="{A2174DAB-1C1A-45BA-BA7C-7509D230561D}" type="parTrans" cxnId="{41730B71-DE77-4EFF-B4C8-314CA1052F57}">
      <dgm:prSet/>
      <dgm:spPr/>
      <dgm:t>
        <a:bodyPr/>
        <a:lstStyle/>
        <a:p>
          <a:endParaRPr lang="en-US"/>
        </a:p>
      </dgm:t>
    </dgm:pt>
    <dgm:pt modelId="{7DB972B5-1AE7-4B82-8CE1-FAE351567534}" type="sibTrans" cxnId="{41730B71-DE77-4EFF-B4C8-314CA1052F57}">
      <dgm:prSet/>
      <dgm:spPr/>
      <dgm:t>
        <a:bodyPr/>
        <a:lstStyle/>
        <a:p>
          <a:endParaRPr lang="en-US"/>
        </a:p>
      </dgm:t>
    </dgm:pt>
    <dgm:pt modelId="{75B80A03-BB70-4ED8-915D-002E76465D87}">
      <dgm:prSet/>
      <dgm:spPr/>
      <dgm:t>
        <a:bodyPr/>
        <a:lstStyle/>
        <a:p>
          <a:pPr rtl="0"/>
          <a:r>
            <a:rPr lang="en-US" dirty="0">
              <a:solidFill>
                <a:schemeClr val="tx1"/>
              </a:solidFill>
              <a:latin typeface="Calibri"/>
            </a:rPr>
            <a:t>Collaborative filtering is popular because it doesn't require any information about the items or</a:t>
          </a:r>
          <a:r>
            <a:rPr lang="en-US" dirty="0">
              <a:solidFill>
                <a:schemeClr val="tx1"/>
              </a:solidFill>
            </a:rPr>
            <a:t> </a:t>
          </a:r>
          <a:r>
            <a:rPr lang="en-US" dirty="0">
              <a:solidFill>
                <a:schemeClr val="tx1"/>
              </a:solidFill>
              <a:latin typeface="Calibri"/>
            </a:rPr>
            <a:t>users apart from their interactions. It can provide very personalized recommendations based purely on user behavior</a:t>
          </a:r>
          <a:r>
            <a:rPr lang="en-US" dirty="0">
              <a:solidFill>
                <a:schemeClr val="tx1"/>
              </a:solidFill>
            </a:rPr>
            <a:t>.</a:t>
          </a:r>
          <a:endParaRPr lang="en-US" dirty="0">
            <a:solidFill>
              <a:schemeClr val="tx1"/>
            </a:solidFill>
            <a:latin typeface="Calibri"/>
          </a:endParaRPr>
        </a:p>
      </dgm:t>
    </dgm:pt>
    <dgm:pt modelId="{F6D3FEB2-1CCD-415F-8628-E64F17F98C24}" type="parTrans" cxnId="{874276B3-AD09-4DC6-AE94-0A9CE3F4F68E}">
      <dgm:prSet/>
      <dgm:spPr/>
      <dgm:t>
        <a:bodyPr/>
        <a:lstStyle/>
        <a:p>
          <a:endParaRPr lang="en-US"/>
        </a:p>
      </dgm:t>
    </dgm:pt>
    <dgm:pt modelId="{278F4831-2D62-4AB5-937C-C63D7E51878F}" type="sibTrans" cxnId="{874276B3-AD09-4DC6-AE94-0A9CE3F4F68E}">
      <dgm:prSet/>
      <dgm:spPr/>
      <dgm:t>
        <a:bodyPr/>
        <a:lstStyle/>
        <a:p>
          <a:endParaRPr lang="en-US"/>
        </a:p>
      </dgm:t>
    </dgm:pt>
    <dgm:pt modelId="{E0C8E228-3801-41B2-B0A6-E6AC23461609}">
      <dgm:prSet/>
      <dgm:spPr/>
      <dgm:t>
        <a:bodyPr/>
        <a:lstStyle/>
        <a:p>
          <a:r>
            <a:rPr lang="en-US" dirty="0">
              <a:solidFill>
                <a:schemeClr val="tx1"/>
              </a:solidFill>
              <a:latin typeface="Calibri"/>
            </a:rPr>
            <a:t>Applications</a:t>
          </a:r>
          <a:endParaRPr lang="en-US" dirty="0">
            <a:solidFill>
              <a:schemeClr val="tx1"/>
            </a:solidFill>
          </a:endParaRPr>
        </a:p>
      </dgm:t>
    </dgm:pt>
    <dgm:pt modelId="{F7ED72BD-D6D2-4047-B996-A0B28307312B}" type="parTrans" cxnId="{8FA89A22-A953-4B9F-8A0B-D836BCD9CBF4}">
      <dgm:prSet/>
      <dgm:spPr/>
      <dgm:t>
        <a:bodyPr/>
        <a:lstStyle/>
        <a:p>
          <a:endParaRPr lang="en-US"/>
        </a:p>
      </dgm:t>
    </dgm:pt>
    <dgm:pt modelId="{17E9718A-62FA-4DF6-BEE2-86140B27531E}" type="sibTrans" cxnId="{8FA89A22-A953-4B9F-8A0B-D836BCD9CBF4}">
      <dgm:prSet/>
      <dgm:spPr/>
      <dgm:t>
        <a:bodyPr/>
        <a:lstStyle/>
        <a:p>
          <a:endParaRPr lang="en-US"/>
        </a:p>
      </dgm:t>
    </dgm:pt>
    <dgm:pt modelId="{DCE8E97C-8BC9-4E42-820D-C508B2BF880B}">
      <dgm:prSet/>
      <dgm:spPr/>
      <dgm:t>
        <a:bodyPr/>
        <a:lstStyle/>
        <a:p>
          <a:pPr rtl="0"/>
          <a:r>
            <a:rPr lang="en-US" dirty="0">
              <a:solidFill>
                <a:schemeClr val="tx1"/>
              </a:solidFill>
              <a:latin typeface="Calibri"/>
            </a:rPr>
            <a:t>While most large companies now use a hybrid approach, early Netflix and Amazon both used collaborative filtering.</a:t>
          </a:r>
          <a:endParaRPr lang="en-US" dirty="0">
            <a:solidFill>
              <a:schemeClr val="tx1"/>
            </a:solidFill>
          </a:endParaRPr>
        </a:p>
      </dgm:t>
    </dgm:pt>
    <dgm:pt modelId="{B90BD73E-C84C-4D2C-93C5-4806AFDFE7CC}" type="parTrans" cxnId="{79FA09BD-7974-4788-9BC6-0FC94A7B0BD0}">
      <dgm:prSet/>
      <dgm:spPr/>
      <dgm:t>
        <a:bodyPr/>
        <a:lstStyle/>
        <a:p>
          <a:endParaRPr lang="en-US"/>
        </a:p>
      </dgm:t>
    </dgm:pt>
    <dgm:pt modelId="{7778EE11-67DF-4B1A-878A-48957194F8C7}" type="sibTrans" cxnId="{79FA09BD-7974-4788-9BC6-0FC94A7B0BD0}">
      <dgm:prSet/>
      <dgm:spPr/>
      <dgm:t>
        <a:bodyPr/>
        <a:lstStyle/>
        <a:p>
          <a:endParaRPr lang="en-US"/>
        </a:p>
      </dgm:t>
    </dgm:pt>
    <dgm:pt modelId="{E40C14B1-8FA2-457D-80D5-B11975485EAA}" type="pres">
      <dgm:prSet presAssocID="{7681EE83-EA2C-40F4-9D9F-AC13AA95F046}" presName="linear" presStyleCnt="0">
        <dgm:presLayoutVars>
          <dgm:dir/>
          <dgm:animLvl val="lvl"/>
          <dgm:resizeHandles val="exact"/>
        </dgm:presLayoutVars>
      </dgm:prSet>
      <dgm:spPr/>
    </dgm:pt>
    <dgm:pt modelId="{C3E44D8B-FFF5-476C-B354-C303774710A9}" type="pres">
      <dgm:prSet presAssocID="{76709A14-04B1-418F-832C-F2AC402BD489}" presName="parentLin" presStyleCnt="0"/>
      <dgm:spPr/>
    </dgm:pt>
    <dgm:pt modelId="{A5B57D51-60D6-4179-BB99-11DB9E26B7EC}" type="pres">
      <dgm:prSet presAssocID="{76709A14-04B1-418F-832C-F2AC402BD489}" presName="parentLeftMargin" presStyleLbl="node1" presStyleIdx="0" presStyleCnt="3"/>
      <dgm:spPr/>
    </dgm:pt>
    <dgm:pt modelId="{1550D82D-15A5-4EF2-A008-EB36CB949C19}" type="pres">
      <dgm:prSet presAssocID="{76709A14-04B1-418F-832C-F2AC402BD489}" presName="parentText" presStyleLbl="node1" presStyleIdx="0" presStyleCnt="3">
        <dgm:presLayoutVars>
          <dgm:chMax val="0"/>
          <dgm:bulletEnabled val="1"/>
        </dgm:presLayoutVars>
      </dgm:prSet>
      <dgm:spPr/>
    </dgm:pt>
    <dgm:pt modelId="{2D4F9BDC-B672-46B7-B49F-D3964CD5D0E9}" type="pres">
      <dgm:prSet presAssocID="{76709A14-04B1-418F-832C-F2AC402BD489}" presName="negativeSpace" presStyleCnt="0"/>
      <dgm:spPr/>
    </dgm:pt>
    <dgm:pt modelId="{AC404E18-FB3B-4CD0-A96E-63E3E681F90E}" type="pres">
      <dgm:prSet presAssocID="{76709A14-04B1-418F-832C-F2AC402BD489}" presName="childText" presStyleLbl="conFgAcc1" presStyleIdx="0" presStyleCnt="3">
        <dgm:presLayoutVars>
          <dgm:bulletEnabled val="1"/>
        </dgm:presLayoutVars>
      </dgm:prSet>
      <dgm:spPr/>
    </dgm:pt>
    <dgm:pt modelId="{C1174AB7-0EE4-4127-BD18-38CD167C4485}" type="pres">
      <dgm:prSet presAssocID="{759E03BD-6B4A-4613-B448-EA47B8AC7FC5}" presName="spaceBetweenRectangles" presStyleCnt="0"/>
      <dgm:spPr/>
    </dgm:pt>
    <dgm:pt modelId="{015C8326-EE14-4E56-B01D-6E8874C2D6B2}" type="pres">
      <dgm:prSet presAssocID="{467E565A-5F8E-4338-BF65-75D66A9FE012}" presName="parentLin" presStyleCnt="0"/>
      <dgm:spPr/>
    </dgm:pt>
    <dgm:pt modelId="{D11983DA-B4B7-4722-B9F5-B593DA3378A5}" type="pres">
      <dgm:prSet presAssocID="{467E565A-5F8E-4338-BF65-75D66A9FE012}" presName="parentLeftMargin" presStyleLbl="node1" presStyleIdx="0" presStyleCnt="3"/>
      <dgm:spPr/>
    </dgm:pt>
    <dgm:pt modelId="{EE3F9D31-C1D7-4930-8F5C-6F260722ADE3}" type="pres">
      <dgm:prSet presAssocID="{467E565A-5F8E-4338-BF65-75D66A9FE012}" presName="parentText" presStyleLbl="node1" presStyleIdx="1" presStyleCnt="3">
        <dgm:presLayoutVars>
          <dgm:chMax val="0"/>
          <dgm:bulletEnabled val="1"/>
        </dgm:presLayoutVars>
      </dgm:prSet>
      <dgm:spPr/>
    </dgm:pt>
    <dgm:pt modelId="{8188FB7D-00E6-49FE-B15F-A01A97D9801E}" type="pres">
      <dgm:prSet presAssocID="{467E565A-5F8E-4338-BF65-75D66A9FE012}" presName="negativeSpace" presStyleCnt="0"/>
      <dgm:spPr/>
    </dgm:pt>
    <dgm:pt modelId="{A2AD3375-8F59-439C-85A2-BAC248180138}" type="pres">
      <dgm:prSet presAssocID="{467E565A-5F8E-4338-BF65-75D66A9FE012}" presName="childText" presStyleLbl="conFgAcc1" presStyleIdx="1" presStyleCnt="3">
        <dgm:presLayoutVars>
          <dgm:bulletEnabled val="1"/>
        </dgm:presLayoutVars>
      </dgm:prSet>
      <dgm:spPr/>
    </dgm:pt>
    <dgm:pt modelId="{E2863857-A772-4261-89EA-DF59336C3530}" type="pres">
      <dgm:prSet presAssocID="{7DB972B5-1AE7-4B82-8CE1-FAE351567534}" presName="spaceBetweenRectangles" presStyleCnt="0"/>
      <dgm:spPr/>
    </dgm:pt>
    <dgm:pt modelId="{DBD22547-C30B-4468-820A-1120BAD4AACE}" type="pres">
      <dgm:prSet presAssocID="{E0C8E228-3801-41B2-B0A6-E6AC23461609}" presName="parentLin" presStyleCnt="0"/>
      <dgm:spPr/>
    </dgm:pt>
    <dgm:pt modelId="{2E50E765-AF47-4CF3-9A68-F5D9D14A2BDF}" type="pres">
      <dgm:prSet presAssocID="{E0C8E228-3801-41B2-B0A6-E6AC23461609}" presName="parentLeftMargin" presStyleLbl="node1" presStyleIdx="1" presStyleCnt="3"/>
      <dgm:spPr/>
    </dgm:pt>
    <dgm:pt modelId="{8A30955D-998F-44EC-8BE7-888D3DC22B91}" type="pres">
      <dgm:prSet presAssocID="{E0C8E228-3801-41B2-B0A6-E6AC23461609}" presName="parentText" presStyleLbl="node1" presStyleIdx="2" presStyleCnt="3">
        <dgm:presLayoutVars>
          <dgm:chMax val="0"/>
          <dgm:bulletEnabled val="1"/>
        </dgm:presLayoutVars>
      </dgm:prSet>
      <dgm:spPr/>
    </dgm:pt>
    <dgm:pt modelId="{94304036-41CF-4280-AE08-E52A7F370EE3}" type="pres">
      <dgm:prSet presAssocID="{E0C8E228-3801-41B2-B0A6-E6AC23461609}" presName="negativeSpace" presStyleCnt="0"/>
      <dgm:spPr/>
    </dgm:pt>
    <dgm:pt modelId="{B0A84B1A-40E8-4780-9F0C-7ED160AB6860}" type="pres">
      <dgm:prSet presAssocID="{E0C8E228-3801-41B2-B0A6-E6AC23461609}" presName="childText" presStyleLbl="conFgAcc1" presStyleIdx="2" presStyleCnt="3">
        <dgm:presLayoutVars>
          <dgm:bulletEnabled val="1"/>
        </dgm:presLayoutVars>
      </dgm:prSet>
      <dgm:spPr/>
    </dgm:pt>
  </dgm:ptLst>
  <dgm:cxnLst>
    <dgm:cxn modelId="{7F07BE1F-8D59-46C0-A99A-74A12EF59966}" type="presOf" srcId="{E0C8E228-3801-41B2-B0A6-E6AC23461609}" destId="{8A30955D-998F-44EC-8BE7-888D3DC22B91}" srcOrd="1" destOrd="0" presId="urn:microsoft.com/office/officeart/2005/8/layout/list1"/>
    <dgm:cxn modelId="{8FA89A22-A953-4B9F-8A0B-D836BCD9CBF4}" srcId="{7681EE83-EA2C-40F4-9D9F-AC13AA95F046}" destId="{E0C8E228-3801-41B2-B0A6-E6AC23461609}" srcOrd="2" destOrd="0" parTransId="{F7ED72BD-D6D2-4047-B996-A0B28307312B}" sibTransId="{17E9718A-62FA-4DF6-BEE2-86140B27531E}"/>
    <dgm:cxn modelId="{89A4A665-A9BA-44C0-8A6A-4DBB381F030E}" type="presOf" srcId="{467E565A-5F8E-4338-BF65-75D66A9FE012}" destId="{D11983DA-B4B7-4722-B9F5-B593DA3378A5}" srcOrd="0" destOrd="0" presId="urn:microsoft.com/office/officeart/2005/8/layout/list1"/>
    <dgm:cxn modelId="{F945296F-4CB1-45DC-BB48-A06F7D70996D}" srcId="{76709A14-04B1-418F-832C-F2AC402BD489}" destId="{BD58B4C9-B12B-46FC-9140-0409B4B4D2A5}" srcOrd="0" destOrd="0" parTransId="{F98C1B99-E0C1-4537-AE97-4B697AA4EBCF}" sibTransId="{27B3BFCF-8BF7-4D6A-B8DC-F0630B1CB4AC}"/>
    <dgm:cxn modelId="{41730B71-DE77-4EFF-B4C8-314CA1052F57}" srcId="{7681EE83-EA2C-40F4-9D9F-AC13AA95F046}" destId="{467E565A-5F8E-4338-BF65-75D66A9FE012}" srcOrd="1" destOrd="0" parTransId="{A2174DAB-1C1A-45BA-BA7C-7509D230561D}" sibTransId="{7DB972B5-1AE7-4B82-8CE1-FAE351567534}"/>
    <dgm:cxn modelId="{980F5D55-2115-412F-AC18-18FE706B35A4}" type="presOf" srcId="{DCE8E97C-8BC9-4E42-820D-C508B2BF880B}" destId="{B0A84B1A-40E8-4780-9F0C-7ED160AB6860}" srcOrd="0" destOrd="0" presId="urn:microsoft.com/office/officeart/2005/8/layout/list1"/>
    <dgm:cxn modelId="{C4E1C178-6208-4DCC-A23B-D841DC6EB66F}" type="presOf" srcId="{76709A14-04B1-418F-832C-F2AC402BD489}" destId="{1550D82D-15A5-4EF2-A008-EB36CB949C19}" srcOrd="1" destOrd="0" presId="urn:microsoft.com/office/officeart/2005/8/layout/list1"/>
    <dgm:cxn modelId="{F7C82F94-586A-463D-B57A-721D9DCEAFC8}" type="presOf" srcId="{75B80A03-BB70-4ED8-915D-002E76465D87}" destId="{A2AD3375-8F59-439C-85A2-BAC248180138}" srcOrd="0" destOrd="0" presId="urn:microsoft.com/office/officeart/2005/8/layout/list1"/>
    <dgm:cxn modelId="{B89CDD97-8803-4077-BCFE-73EF29AD1310}" type="presOf" srcId="{BD58B4C9-B12B-46FC-9140-0409B4B4D2A5}" destId="{AC404E18-FB3B-4CD0-A96E-63E3E681F90E}" srcOrd="0" destOrd="0" presId="urn:microsoft.com/office/officeart/2005/8/layout/list1"/>
    <dgm:cxn modelId="{931B319D-D76C-4257-8D1A-AA8032041C5D}" type="presOf" srcId="{7681EE83-EA2C-40F4-9D9F-AC13AA95F046}" destId="{E40C14B1-8FA2-457D-80D5-B11975485EAA}" srcOrd="0" destOrd="0" presId="urn:microsoft.com/office/officeart/2005/8/layout/list1"/>
    <dgm:cxn modelId="{874276B3-AD09-4DC6-AE94-0A9CE3F4F68E}" srcId="{467E565A-5F8E-4338-BF65-75D66A9FE012}" destId="{75B80A03-BB70-4ED8-915D-002E76465D87}" srcOrd="0" destOrd="0" parTransId="{F6D3FEB2-1CCD-415F-8628-E64F17F98C24}" sibTransId="{278F4831-2D62-4AB5-937C-C63D7E51878F}"/>
    <dgm:cxn modelId="{B2BE20B8-0F00-49BE-A4FA-39C102C90D6E}" type="presOf" srcId="{76709A14-04B1-418F-832C-F2AC402BD489}" destId="{A5B57D51-60D6-4179-BB99-11DB9E26B7EC}" srcOrd="0" destOrd="0" presId="urn:microsoft.com/office/officeart/2005/8/layout/list1"/>
    <dgm:cxn modelId="{79FA09BD-7974-4788-9BC6-0FC94A7B0BD0}" srcId="{E0C8E228-3801-41B2-B0A6-E6AC23461609}" destId="{DCE8E97C-8BC9-4E42-820D-C508B2BF880B}" srcOrd="0" destOrd="0" parTransId="{B90BD73E-C84C-4D2C-93C5-4806AFDFE7CC}" sibTransId="{7778EE11-67DF-4B1A-878A-48957194F8C7}"/>
    <dgm:cxn modelId="{6D4895D8-1DF0-4F6A-BA60-A0B84684284F}" type="presOf" srcId="{E0C8E228-3801-41B2-B0A6-E6AC23461609}" destId="{2E50E765-AF47-4CF3-9A68-F5D9D14A2BDF}" srcOrd="0" destOrd="0" presId="urn:microsoft.com/office/officeart/2005/8/layout/list1"/>
    <dgm:cxn modelId="{00506BEA-41D3-4AD2-B1BC-A5C10BC125D0}" type="presOf" srcId="{467E565A-5F8E-4338-BF65-75D66A9FE012}" destId="{EE3F9D31-C1D7-4930-8F5C-6F260722ADE3}" srcOrd="1" destOrd="0" presId="urn:microsoft.com/office/officeart/2005/8/layout/list1"/>
    <dgm:cxn modelId="{44C747F4-2571-4296-AA58-C93CF7F8E21A}" srcId="{7681EE83-EA2C-40F4-9D9F-AC13AA95F046}" destId="{76709A14-04B1-418F-832C-F2AC402BD489}" srcOrd="0" destOrd="0" parTransId="{BB16606F-07AF-4339-B868-3744115EF74A}" sibTransId="{759E03BD-6B4A-4613-B448-EA47B8AC7FC5}"/>
    <dgm:cxn modelId="{B6F457C9-B261-4E0F-A192-13910525757A}" type="presParOf" srcId="{E40C14B1-8FA2-457D-80D5-B11975485EAA}" destId="{C3E44D8B-FFF5-476C-B354-C303774710A9}" srcOrd="0" destOrd="0" presId="urn:microsoft.com/office/officeart/2005/8/layout/list1"/>
    <dgm:cxn modelId="{F65A5548-7016-4E50-9769-D547B4C836EB}" type="presParOf" srcId="{C3E44D8B-FFF5-476C-B354-C303774710A9}" destId="{A5B57D51-60D6-4179-BB99-11DB9E26B7EC}" srcOrd="0" destOrd="0" presId="urn:microsoft.com/office/officeart/2005/8/layout/list1"/>
    <dgm:cxn modelId="{E0D4C7EC-882D-49B1-9908-CAE26AF952E5}" type="presParOf" srcId="{C3E44D8B-FFF5-476C-B354-C303774710A9}" destId="{1550D82D-15A5-4EF2-A008-EB36CB949C19}" srcOrd="1" destOrd="0" presId="urn:microsoft.com/office/officeart/2005/8/layout/list1"/>
    <dgm:cxn modelId="{6D7833AF-65F4-4445-BB17-AC9F9DCF7F1F}" type="presParOf" srcId="{E40C14B1-8FA2-457D-80D5-B11975485EAA}" destId="{2D4F9BDC-B672-46B7-B49F-D3964CD5D0E9}" srcOrd="1" destOrd="0" presId="urn:microsoft.com/office/officeart/2005/8/layout/list1"/>
    <dgm:cxn modelId="{F779D62B-C8D6-47D4-9F69-83AE6DEEE3C5}" type="presParOf" srcId="{E40C14B1-8FA2-457D-80D5-B11975485EAA}" destId="{AC404E18-FB3B-4CD0-A96E-63E3E681F90E}" srcOrd="2" destOrd="0" presId="urn:microsoft.com/office/officeart/2005/8/layout/list1"/>
    <dgm:cxn modelId="{572D6E1B-C870-444E-816D-3824019BF6F7}" type="presParOf" srcId="{E40C14B1-8FA2-457D-80D5-B11975485EAA}" destId="{C1174AB7-0EE4-4127-BD18-38CD167C4485}" srcOrd="3" destOrd="0" presId="urn:microsoft.com/office/officeart/2005/8/layout/list1"/>
    <dgm:cxn modelId="{8D334482-1AF4-4109-8809-C3B7CA6D5928}" type="presParOf" srcId="{E40C14B1-8FA2-457D-80D5-B11975485EAA}" destId="{015C8326-EE14-4E56-B01D-6E8874C2D6B2}" srcOrd="4" destOrd="0" presId="urn:microsoft.com/office/officeart/2005/8/layout/list1"/>
    <dgm:cxn modelId="{FD1AE70E-24BF-4D53-8A9A-9442F4E2A05F}" type="presParOf" srcId="{015C8326-EE14-4E56-B01D-6E8874C2D6B2}" destId="{D11983DA-B4B7-4722-B9F5-B593DA3378A5}" srcOrd="0" destOrd="0" presId="urn:microsoft.com/office/officeart/2005/8/layout/list1"/>
    <dgm:cxn modelId="{CF01588E-2112-488F-8255-D86FFDA99DFC}" type="presParOf" srcId="{015C8326-EE14-4E56-B01D-6E8874C2D6B2}" destId="{EE3F9D31-C1D7-4930-8F5C-6F260722ADE3}" srcOrd="1" destOrd="0" presId="urn:microsoft.com/office/officeart/2005/8/layout/list1"/>
    <dgm:cxn modelId="{EAB46AB4-F11A-4021-9CD4-766F3D2650F3}" type="presParOf" srcId="{E40C14B1-8FA2-457D-80D5-B11975485EAA}" destId="{8188FB7D-00E6-49FE-B15F-A01A97D9801E}" srcOrd="5" destOrd="0" presId="urn:microsoft.com/office/officeart/2005/8/layout/list1"/>
    <dgm:cxn modelId="{94D26B01-42B0-479E-B0F6-F36F2E8566B3}" type="presParOf" srcId="{E40C14B1-8FA2-457D-80D5-B11975485EAA}" destId="{A2AD3375-8F59-439C-85A2-BAC248180138}" srcOrd="6" destOrd="0" presId="urn:microsoft.com/office/officeart/2005/8/layout/list1"/>
    <dgm:cxn modelId="{D85CEA43-3214-4CBA-A11F-3D8E2100DE2C}" type="presParOf" srcId="{E40C14B1-8FA2-457D-80D5-B11975485EAA}" destId="{E2863857-A772-4261-89EA-DF59336C3530}" srcOrd="7" destOrd="0" presId="urn:microsoft.com/office/officeart/2005/8/layout/list1"/>
    <dgm:cxn modelId="{59C46492-4F9A-40E1-BB37-1EA8501F6B4C}" type="presParOf" srcId="{E40C14B1-8FA2-457D-80D5-B11975485EAA}" destId="{DBD22547-C30B-4468-820A-1120BAD4AACE}" srcOrd="8" destOrd="0" presId="urn:microsoft.com/office/officeart/2005/8/layout/list1"/>
    <dgm:cxn modelId="{882D6E1E-258A-40F7-8CBD-C4C9E2A84C4F}" type="presParOf" srcId="{DBD22547-C30B-4468-820A-1120BAD4AACE}" destId="{2E50E765-AF47-4CF3-9A68-F5D9D14A2BDF}" srcOrd="0" destOrd="0" presId="urn:microsoft.com/office/officeart/2005/8/layout/list1"/>
    <dgm:cxn modelId="{62E063AD-4E63-4AE8-A813-90BBE4DFA98B}" type="presParOf" srcId="{DBD22547-C30B-4468-820A-1120BAD4AACE}" destId="{8A30955D-998F-44EC-8BE7-888D3DC22B91}" srcOrd="1" destOrd="0" presId="urn:microsoft.com/office/officeart/2005/8/layout/list1"/>
    <dgm:cxn modelId="{09BB859A-72B7-409A-B430-3A641B63C7AD}" type="presParOf" srcId="{E40C14B1-8FA2-457D-80D5-B11975485EAA}" destId="{94304036-41CF-4280-AE08-E52A7F370EE3}" srcOrd="9" destOrd="0" presId="urn:microsoft.com/office/officeart/2005/8/layout/list1"/>
    <dgm:cxn modelId="{7B4F4F58-050F-41F4-8800-9B9B2908F6C8}" type="presParOf" srcId="{E40C14B1-8FA2-457D-80D5-B11975485EAA}" destId="{B0A84B1A-40E8-4780-9F0C-7ED160AB686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81EE83-EA2C-40F4-9D9F-AC13AA95F046}" type="doc">
      <dgm:prSet loTypeId="urn:microsoft.com/office/officeart/2005/8/layout/process2" loCatId="process" qsTypeId="urn:microsoft.com/office/officeart/2005/8/quickstyle/simple2" qsCatId="simple" csTypeId="urn:microsoft.com/office/officeart/2005/8/colors/colorful2" csCatId="colorful" phldr="1"/>
      <dgm:spPr/>
      <dgm:t>
        <a:bodyPr/>
        <a:lstStyle/>
        <a:p>
          <a:endParaRPr lang="en-US"/>
        </a:p>
      </dgm:t>
    </dgm:pt>
    <dgm:pt modelId="{76709A14-04B1-418F-832C-F2AC402BD489}">
      <dgm:prSet phldr="0"/>
      <dgm:spPr/>
      <dgm:t>
        <a:bodyPr/>
        <a:lstStyle/>
        <a:p>
          <a:pPr rtl="0"/>
          <a:r>
            <a:rPr lang="en-US" dirty="0">
              <a:latin typeface="Calibri"/>
            </a:rPr>
            <a:t>Calculate Similarity</a:t>
          </a:r>
          <a:endParaRPr lang="en-US" dirty="0"/>
        </a:p>
      </dgm:t>
    </dgm:pt>
    <dgm:pt modelId="{BB16606F-07AF-4339-B868-3744115EF74A}" type="parTrans" cxnId="{44C747F4-2571-4296-AA58-C93CF7F8E21A}">
      <dgm:prSet/>
      <dgm:spPr/>
      <dgm:t>
        <a:bodyPr/>
        <a:lstStyle/>
        <a:p>
          <a:endParaRPr lang="en-US"/>
        </a:p>
      </dgm:t>
    </dgm:pt>
    <dgm:pt modelId="{759E03BD-6B4A-4613-B448-EA47B8AC7FC5}" type="sibTrans" cxnId="{44C747F4-2571-4296-AA58-C93CF7F8E21A}">
      <dgm:prSet/>
      <dgm:spPr/>
      <dgm:t>
        <a:bodyPr/>
        <a:lstStyle/>
        <a:p>
          <a:endParaRPr lang="en-US"/>
        </a:p>
      </dgm:t>
    </dgm:pt>
    <dgm:pt modelId="{BD58B4C9-B12B-46FC-9140-0409B4B4D2A5}">
      <dgm:prSet/>
      <dgm:spPr/>
      <dgm:t>
        <a:bodyPr/>
        <a:lstStyle/>
        <a:p>
          <a:r>
            <a:rPr lang="en-US" dirty="0"/>
            <a:t>Measure the similarity between </a:t>
          </a:r>
          <a:r>
            <a:rPr lang="en-US" b="1" i="1" dirty="0"/>
            <a:t>users</a:t>
          </a:r>
          <a:r>
            <a:rPr lang="en-US" dirty="0"/>
            <a:t> based on their ratings across common items.</a:t>
          </a:r>
        </a:p>
      </dgm:t>
    </dgm:pt>
    <dgm:pt modelId="{F98C1B99-E0C1-4537-AE97-4B697AA4EBCF}" type="parTrans" cxnId="{F945296F-4CB1-45DC-BB48-A06F7D70996D}">
      <dgm:prSet/>
      <dgm:spPr/>
      <dgm:t>
        <a:bodyPr/>
        <a:lstStyle/>
        <a:p>
          <a:endParaRPr lang="en-US"/>
        </a:p>
      </dgm:t>
    </dgm:pt>
    <dgm:pt modelId="{27B3BFCF-8BF7-4D6A-B8DC-F0630B1CB4AC}" type="sibTrans" cxnId="{F945296F-4CB1-45DC-BB48-A06F7D70996D}">
      <dgm:prSet/>
      <dgm:spPr/>
      <dgm:t>
        <a:bodyPr/>
        <a:lstStyle/>
        <a:p>
          <a:endParaRPr lang="en-US"/>
        </a:p>
      </dgm:t>
    </dgm:pt>
    <dgm:pt modelId="{467E565A-5F8E-4338-BF65-75D66A9FE012}">
      <dgm:prSet/>
      <dgm:spPr/>
      <dgm:t>
        <a:bodyPr/>
        <a:lstStyle/>
        <a:p>
          <a:pPr rtl="0"/>
          <a:r>
            <a:rPr lang="en-US" dirty="0">
              <a:latin typeface="Calibri"/>
            </a:rPr>
            <a:t>Aggregate Ratings</a:t>
          </a:r>
          <a:endParaRPr lang="en-US" dirty="0"/>
        </a:p>
      </dgm:t>
    </dgm:pt>
    <dgm:pt modelId="{A2174DAB-1C1A-45BA-BA7C-7509D230561D}" type="parTrans" cxnId="{41730B71-DE77-4EFF-B4C8-314CA1052F57}">
      <dgm:prSet/>
      <dgm:spPr/>
      <dgm:t>
        <a:bodyPr/>
        <a:lstStyle/>
        <a:p>
          <a:endParaRPr lang="en-US"/>
        </a:p>
      </dgm:t>
    </dgm:pt>
    <dgm:pt modelId="{7DB972B5-1AE7-4B82-8CE1-FAE351567534}" type="sibTrans" cxnId="{41730B71-DE77-4EFF-B4C8-314CA1052F57}">
      <dgm:prSet/>
      <dgm:spPr/>
      <dgm:t>
        <a:bodyPr/>
        <a:lstStyle/>
        <a:p>
          <a:endParaRPr lang="en-US"/>
        </a:p>
      </dgm:t>
    </dgm:pt>
    <dgm:pt modelId="{75B80A03-BB70-4ED8-915D-002E76465D87}">
      <dgm:prSet/>
      <dgm:spPr/>
      <dgm:t>
        <a:bodyPr/>
        <a:lstStyle/>
        <a:p>
          <a:pPr rtl="0"/>
          <a:r>
            <a:rPr lang="en-US" dirty="0"/>
            <a:t>Compute predictions based on the ratings of these similar users</a:t>
          </a:r>
        </a:p>
      </dgm:t>
    </dgm:pt>
    <dgm:pt modelId="{F6D3FEB2-1CCD-415F-8628-E64F17F98C24}" type="parTrans" cxnId="{874276B3-AD09-4DC6-AE94-0A9CE3F4F68E}">
      <dgm:prSet/>
      <dgm:spPr/>
      <dgm:t>
        <a:bodyPr/>
        <a:lstStyle/>
        <a:p>
          <a:endParaRPr lang="en-US"/>
        </a:p>
      </dgm:t>
    </dgm:pt>
    <dgm:pt modelId="{278F4831-2D62-4AB5-937C-C63D7E51878F}" type="sibTrans" cxnId="{874276B3-AD09-4DC6-AE94-0A9CE3F4F68E}">
      <dgm:prSet/>
      <dgm:spPr/>
      <dgm:t>
        <a:bodyPr/>
        <a:lstStyle/>
        <a:p>
          <a:endParaRPr lang="en-US"/>
        </a:p>
      </dgm:t>
    </dgm:pt>
    <dgm:pt modelId="{E0C8E228-3801-41B2-B0A6-E6AC23461609}">
      <dgm:prSet/>
      <dgm:spPr/>
      <dgm:t>
        <a:bodyPr/>
        <a:lstStyle/>
        <a:p>
          <a:r>
            <a:rPr lang="en-US" dirty="0">
              <a:latin typeface="Calibri"/>
            </a:rPr>
            <a:t>Recommend</a:t>
          </a:r>
          <a:endParaRPr lang="en-US" dirty="0"/>
        </a:p>
      </dgm:t>
    </dgm:pt>
    <dgm:pt modelId="{F7ED72BD-D6D2-4047-B996-A0B28307312B}" type="parTrans" cxnId="{8FA89A22-A953-4B9F-8A0B-D836BCD9CBF4}">
      <dgm:prSet/>
      <dgm:spPr/>
      <dgm:t>
        <a:bodyPr/>
        <a:lstStyle/>
        <a:p>
          <a:endParaRPr lang="en-US"/>
        </a:p>
      </dgm:t>
    </dgm:pt>
    <dgm:pt modelId="{17E9718A-62FA-4DF6-BEE2-86140B27531E}" type="sibTrans" cxnId="{8FA89A22-A953-4B9F-8A0B-D836BCD9CBF4}">
      <dgm:prSet/>
      <dgm:spPr/>
      <dgm:t>
        <a:bodyPr/>
        <a:lstStyle/>
        <a:p>
          <a:endParaRPr lang="en-US"/>
        </a:p>
      </dgm:t>
    </dgm:pt>
    <dgm:pt modelId="{4CAB9164-C79D-4E8B-B3FF-95B555A09E52}">
      <dgm:prSet/>
      <dgm:spPr/>
      <dgm:t>
        <a:bodyPr/>
        <a:lstStyle/>
        <a:p>
          <a:r>
            <a:rPr lang="en-US" dirty="0"/>
            <a:t>Suggest items highly rated by these similar users.</a:t>
          </a:r>
        </a:p>
      </dgm:t>
    </dgm:pt>
    <dgm:pt modelId="{16A377E1-BF6E-4C00-B6DB-2B501EF83C39}" type="parTrans" cxnId="{A1C1C13F-0CBC-4B6F-B3F8-5204A0E9CB8A}">
      <dgm:prSet/>
      <dgm:spPr/>
      <dgm:t>
        <a:bodyPr/>
        <a:lstStyle/>
        <a:p>
          <a:endParaRPr lang="en-US"/>
        </a:p>
      </dgm:t>
    </dgm:pt>
    <dgm:pt modelId="{730BBEF4-DCF4-404E-AFC6-A523B4181A9E}" type="sibTrans" cxnId="{A1C1C13F-0CBC-4B6F-B3F8-5204A0E9CB8A}">
      <dgm:prSet/>
      <dgm:spPr/>
      <dgm:t>
        <a:bodyPr/>
        <a:lstStyle/>
        <a:p>
          <a:endParaRPr lang="en-US"/>
        </a:p>
      </dgm:t>
    </dgm:pt>
    <dgm:pt modelId="{A994340B-AC33-4EAF-AFDA-D3044BE9D1B7}">
      <dgm:prSet phldr="0"/>
      <dgm:spPr/>
      <dgm:t>
        <a:bodyPr/>
        <a:lstStyle/>
        <a:p>
          <a:pPr rtl="0"/>
          <a:r>
            <a:rPr lang="en-US" dirty="0">
              <a:latin typeface="Calibri"/>
            </a:rPr>
            <a:t>Identify Neighbors</a:t>
          </a:r>
        </a:p>
      </dgm:t>
    </dgm:pt>
    <dgm:pt modelId="{327626B4-89CE-4608-BBEF-0F71AB1B8FA9}" type="parTrans" cxnId="{80D3478A-ECB8-460A-BB36-7B9B3459F6D7}">
      <dgm:prSet/>
      <dgm:spPr/>
    </dgm:pt>
    <dgm:pt modelId="{B6C79C19-E9BC-4423-832C-D7A48DAD0C48}" type="sibTrans" cxnId="{80D3478A-ECB8-460A-BB36-7B9B3459F6D7}">
      <dgm:prSet/>
      <dgm:spPr/>
      <dgm:t>
        <a:bodyPr/>
        <a:lstStyle/>
        <a:p>
          <a:endParaRPr lang="en-US"/>
        </a:p>
      </dgm:t>
    </dgm:pt>
    <dgm:pt modelId="{40DCA8B8-F62A-4A95-A08B-21A17A89536B}">
      <dgm:prSet phldr="0"/>
      <dgm:spPr/>
      <dgm:t>
        <a:bodyPr/>
        <a:lstStyle/>
        <a:p>
          <a:pPr rtl="0"/>
          <a:r>
            <a:rPr lang="en-US" dirty="0"/>
            <a:t>Find peers (users) with the highest similarity scores to the given user</a:t>
          </a:r>
          <a:r>
            <a:rPr lang="en-US" dirty="0">
              <a:latin typeface="Calibri"/>
            </a:rPr>
            <a:t>.</a:t>
          </a:r>
        </a:p>
      </dgm:t>
    </dgm:pt>
    <dgm:pt modelId="{76413A28-4E69-4FBF-B3AB-98B33056B187}" type="parTrans" cxnId="{244B39D8-4386-4EF1-8C8E-EAE238B5F7D8}">
      <dgm:prSet/>
      <dgm:spPr/>
    </dgm:pt>
    <dgm:pt modelId="{3A751D33-6FA0-468A-BDE6-354E2E39549E}" type="sibTrans" cxnId="{244B39D8-4386-4EF1-8C8E-EAE238B5F7D8}">
      <dgm:prSet/>
      <dgm:spPr/>
      <dgm:t>
        <a:bodyPr/>
        <a:lstStyle/>
        <a:p>
          <a:endParaRPr lang="en-US"/>
        </a:p>
      </dgm:t>
    </dgm:pt>
    <dgm:pt modelId="{0FB20B66-A4AC-4911-82B6-65714509E12A}" type="pres">
      <dgm:prSet presAssocID="{7681EE83-EA2C-40F4-9D9F-AC13AA95F046}" presName="linearFlow" presStyleCnt="0">
        <dgm:presLayoutVars>
          <dgm:resizeHandles val="exact"/>
        </dgm:presLayoutVars>
      </dgm:prSet>
      <dgm:spPr/>
    </dgm:pt>
    <dgm:pt modelId="{EE26303A-304E-472C-B9C6-074644D39C4E}" type="pres">
      <dgm:prSet presAssocID="{76709A14-04B1-418F-832C-F2AC402BD489}" presName="node" presStyleLbl="node1" presStyleIdx="0" presStyleCnt="4">
        <dgm:presLayoutVars>
          <dgm:bulletEnabled val="1"/>
        </dgm:presLayoutVars>
      </dgm:prSet>
      <dgm:spPr/>
    </dgm:pt>
    <dgm:pt modelId="{A5ADD50D-5525-4BC3-8CD2-7FD7A369DBE1}" type="pres">
      <dgm:prSet presAssocID="{759E03BD-6B4A-4613-B448-EA47B8AC7FC5}" presName="sibTrans" presStyleLbl="sibTrans2D1" presStyleIdx="0" presStyleCnt="3"/>
      <dgm:spPr/>
    </dgm:pt>
    <dgm:pt modelId="{0A8701A6-2565-46B3-A2F2-FEF5B3DC4533}" type="pres">
      <dgm:prSet presAssocID="{759E03BD-6B4A-4613-B448-EA47B8AC7FC5}" presName="connectorText" presStyleLbl="sibTrans2D1" presStyleIdx="0" presStyleCnt="3"/>
      <dgm:spPr/>
    </dgm:pt>
    <dgm:pt modelId="{91A3206B-F216-46B1-94FD-3F770EDB6167}" type="pres">
      <dgm:prSet presAssocID="{A994340B-AC33-4EAF-AFDA-D3044BE9D1B7}" presName="node" presStyleLbl="node1" presStyleIdx="1" presStyleCnt="4">
        <dgm:presLayoutVars>
          <dgm:bulletEnabled val="1"/>
        </dgm:presLayoutVars>
      </dgm:prSet>
      <dgm:spPr/>
    </dgm:pt>
    <dgm:pt modelId="{2886EF2F-9D9B-4877-94B5-7B14834BF1D2}" type="pres">
      <dgm:prSet presAssocID="{B6C79C19-E9BC-4423-832C-D7A48DAD0C48}" presName="sibTrans" presStyleLbl="sibTrans2D1" presStyleIdx="1" presStyleCnt="3"/>
      <dgm:spPr/>
    </dgm:pt>
    <dgm:pt modelId="{9680E15A-9DDF-4C81-A767-074DF153D0C7}" type="pres">
      <dgm:prSet presAssocID="{B6C79C19-E9BC-4423-832C-D7A48DAD0C48}" presName="connectorText" presStyleLbl="sibTrans2D1" presStyleIdx="1" presStyleCnt="3"/>
      <dgm:spPr/>
    </dgm:pt>
    <dgm:pt modelId="{667EA7F9-8FB6-427D-B0AE-A57AE399A910}" type="pres">
      <dgm:prSet presAssocID="{467E565A-5F8E-4338-BF65-75D66A9FE012}" presName="node" presStyleLbl="node1" presStyleIdx="2" presStyleCnt="4">
        <dgm:presLayoutVars>
          <dgm:bulletEnabled val="1"/>
        </dgm:presLayoutVars>
      </dgm:prSet>
      <dgm:spPr/>
    </dgm:pt>
    <dgm:pt modelId="{E8FC123F-9DF2-4294-A33B-A5D20D562915}" type="pres">
      <dgm:prSet presAssocID="{7DB972B5-1AE7-4B82-8CE1-FAE351567534}" presName="sibTrans" presStyleLbl="sibTrans2D1" presStyleIdx="2" presStyleCnt="3"/>
      <dgm:spPr/>
    </dgm:pt>
    <dgm:pt modelId="{F87D721B-E048-4B0A-819B-780D14BE7F15}" type="pres">
      <dgm:prSet presAssocID="{7DB972B5-1AE7-4B82-8CE1-FAE351567534}" presName="connectorText" presStyleLbl="sibTrans2D1" presStyleIdx="2" presStyleCnt="3"/>
      <dgm:spPr/>
    </dgm:pt>
    <dgm:pt modelId="{1CB497F5-F1D1-4553-B40D-04E895492F49}" type="pres">
      <dgm:prSet presAssocID="{E0C8E228-3801-41B2-B0A6-E6AC23461609}" presName="node" presStyleLbl="node1" presStyleIdx="3" presStyleCnt="4">
        <dgm:presLayoutVars>
          <dgm:bulletEnabled val="1"/>
        </dgm:presLayoutVars>
      </dgm:prSet>
      <dgm:spPr/>
    </dgm:pt>
  </dgm:ptLst>
  <dgm:cxnLst>
    <dgm:cxn modelId="{A58AF30F-2F6F-4AD8-853E-AC4351721E4B}" type="presOf" srcId="{B6C79C19-E9BC-4423-832C-D7A48DAD0C48}" destId="{2886EF2F-9D9B-4877-94B5-7B14834BF1D2}" srcOrd="0" destOrd="0" presId="urn:microsoft.com/office/officeart/2005/8/layout/process2"/>
    <dgm:cxn modelId="{69B76F19-7E52-47D1-B8E9-810672FEB10F}" type="presOf" srcId="{7681EE83-EA2C-40F4-9D9F-AC13AA95F046}" destId="{0FB20B66-A4AC-4911-82B6-65714509E12A}" srcOrd="0" destOrd="0" presId="urn:microsoft.com/office/officeart/2005/8/layout/process2"/>
    <dgm:cxn modelId="{8FA89A22-A953-4B9F-8A0B-D836BCD9CBF4}" srcId="{7681EE83-EA2C-40F4-9D9F-AC13AA95F046}" destId="{E0C8E228-3801-41B2-B0A6-E6AC23461609}" srcOrd="3" destOrd="0" parTransId="{F7ED72BD-D6D2-4047-B996-A0B28307312B}" sibTransId="{17E9718A-62FA-4DF6-BEE2-86140B27531E}"/>
    <dgm:cxn modelId="{E354D63E-B304-4AA3-858B-3D949BBD2C7D}" type="presOf" srcId="{B6C79C19-E9BC-4423-832C-D7A48DAD0C48}" destId="{9680E15A-9DDF-4C81-A767-074DF153D0C7}" srcOrd="1" destOrd="0" presId="urn:microsoft.com/office/officeart/2005/8/layout/process2"/>
    <dgm:cxn modelId="{A1C1C13F-0CBC-4B6F-B3F8-5204A0E9CB8A}" srcId="{E0C8E228-3801-41B2-B0A6-E6AC23461609}" destId="{4CAB9164-C79D-4E8B-B3FF-95B555A09E52}" srcOrd="0" destOrd="0" parTransId="{16A377E1-BF6E-4C00-B6DB-2B501EF83C39}" sibTransId="{730BBEF4-DCF4-404E-AFC6-A523B4181A9E}"/>
    <dgm:cxn modelId="{3A31AF40-B266-43EF-8AF1-DBD63D1FAB72}" type="presOf" srcId="{A994340B-AC33-4EAF-AFDA-D3044BE9D1B7}" destId="{91A3206B-F216-46B1-94FD-3F770EDB6167}" srcOrd="0" destOrd="0" presId="urn:microsoft.com/office/officeart/2005/8/layout/process2"/>
    <dgm:cxn modelId="{94B8F361-705B-43F2-9921-91843F0FF2AD}" type="presOf" srcId="{E0C8E228-3801-41B2-B0A6-E6AC23461609}" destId="{1CB497F5-F1D1-4553-B40D-04E895492F49}" srcOrd="0" destOrd="0" presId="urn:microsoft.com/office/officeart/2005/8/layout/process2"/>
    <dgm:cxn modelId="{19D07B42-FD24-4FC5-82B2-D848B3C3119F}" type="presOf" srcId="{40DCA8B8-F62A-4A95-A08B-21A17A89536B}" destId="{91A3206B-F216-46B1-94FD-3F770EDB6167}" srcOrd="0" destOrd="1" presId="urn:microsoft.com/office/officeart/2005/8/layout/process2"/>
    <dgm:cxn modelId="{F945296F-4CB1-45DC-BB48-A06F7D70996D}" srcId="{76709A14-04B1-418F-832C-F2AC402BD489}" destId="{BD58B4C9-B12B-46FC-9140-0409B4B4D2A5}" srcOrd="0" destOrd="0" parTransId="{F98C1B99-E0C1-4537-AE97-4B697AA4EBCF}" sibTransId="{27B3BFCF-8BF7-4D6A-B8DC-F0630B1CB4AC}"/>
    <dgm:cxn modelId="{41730B71-DE77-4EFF-B4C8-314CA1052F57}" srcId="{7681EE83-EA2C-40F4-9D9F-AC13AA95F046}" destId="{467E565A-5F8E-4338-BF65-75D66A9FE012}" srcOrd="2" destOrd="0" parTransId="{A2174DAB-1C1A-45BA-BA7C-7509D230561D}" sibTransId="{7DB972B5-1AE7-4B82-8CE1-FAE351567534}"/>
    <dgm:cxn modelId="{5D5F9D7D-EEE9-41DF-8CCC-E1C1ECA58298}" type="presOf" srcId="{4CAB9164-C79D-4E8B-B3FF-95B555A09E52}" destId="{1CB497F5-F1D1-4553-B40D-04E895492F49}" srcOrd="0" destOrd="1" presId="urn:microsoft.com/office/officeart/2005/8/layout/process2"/>
    <dgm:cxn modelId="{B9DF618A-A796-418E-BE9C-12103773BCD9}" type="presOf" srcId="{7DB972B5-1AE7-4B82-8CE1-FAE351567534}" destId="{E8FC123F-9DF2-4294-A33B-A5D20D562915}" srcOrd="0" destOrd="0" presId="urn:microsoft.com/office/officeart/2005/8/layout/process2"/>
    <dgm:cxn modelId="{80D3478A-ECB8-460A-BB36-7B9B3459F6D7}" srcId="{7681EE83-EA2C-40F4-9D9F-AC13AA95F046}" destId="{A994340B-AC33-4EAF-AFDA-D3044BE9D1B7}" srcOrd="1" destOrd="0" parTransId="{327626B4-89CE-4608-BBEF-0F71AB1B8FA9}" sibTransId="{B6C79C19-E9BC-4423-832C-D7A48DAD0C48}"/>
    <dgm:cxn modelId="{CD044E8A-A31A-48B1-AD39-3E8CB1194253}" type="presOf" srcId="{759E03BD-6B4A-4613-B448-EA47B8AC7FC5}" destId="{A5ADD50D-5525-4BC3-8CD2-7FD7A369DBE1}" srcOrd="0" destOrd="0" presId="urn:microsoft.com/office/officeart/2005/8/layout/process2"/>
    <dgm:cxn modelId="{77F640A0-D8A9-43ED-876F-45270E436EBD}" type="presOf" srcId="{76709A14-04B1-418F-832C-F2AC402BD489}" destId="{EE26303A-304E-472C-B9C6-074644D39C4E}" srcOrd="0" destOrd="0" presId="urn:microsoft.com/office/officeart/2005/8/layout/process2"/>
    <dgm:cxn modelId="{E065CEA5-6BD4-437B-8E3B-A0A690FCFEE6}" type="presOf" srcId="{467E565A-5F8E-4338-BF65-75D66A9FE012}" destId="{667EA7F9-8FB6-427D-B0AE-A57AE399A910}" srcOrd="0" destOrd="0" presId="urn:microsoft.com/office/officeart/2005/8/layout/process2"/>
    <dgm:cxn modelId="{2C4760AD-C46B-4196-B58A-3F93DA191F51}" type="presOf" srcId="{759E03BD-6B4A-4613-B448-EA47B8AC7FC5}" destId="{0A8701A6-2565-46B3-A2F2-FEF5B3DC4533}" srcOrd="1" destOrd="0" presId="urn:microsoft.com/office/officeart/2005/8/layout/process2"/>
    <dgm:cxn modelId="{7403AEB1-2288-43EC-92C4-B1BA391419FD}" type="presOf" srcId="{75B80A03-BB70-4ED8-915D-002E76465D87}" destId="{667EA7F9-8FB6-427D-B0AE-A57AE399A910}" srcOrd="0" destOrd="1" presId="urn:microsoft.com/office/officeart/2005/8/layout/process2"/>
    <dgm:cxn modelId="{874276B3-AD09-4DC6-AE94-0A9CE3F4F68E}" srcId="{467E565A-5F8E-4338-BF65-75D66A9FE012}" destId="{75B80A03-BB70-4ED8-915D-002E76465D87}" srcOrd="0" destOrd="0" parTransId="{F6D3FEB2-1CCD-415F-8628-E64F17F98C24}" sibTransId="{278F4831-2D62-4AB5-937C-C63D7E51878F}"/>
    <dgm:cxn modelId="{56182EB9-204E-4A7D-8C99-02645A627352}" type="presOf" srcId="{7DB972B5-1AE7-4B82-8CE1-FAE351567534}" destId="{F87D721B-E048-4B0A-819B-780D14BE7F15}" srcOrd="1" destOrd="0" presId="urn:microsoft.com/office/officeart/2005/8/layout/process2"/>
    <dgm:cxn modelId="{831847B9-71AB-4322-812C-073E315BE495}" type="presOf" srcId="{BD58B4C9-B12B-46FC-9140-0409B4B4D2A5}" destId="{EE26303A-304E-472C-B9C6-074644D39C4E}" srcOrd="0" destOrd="1" presId="urn:microsoft.com/office/officeart/2005/8/layout/process2"/>
    <dgm:cxn modelId="{244B39D8-4386-4EF1-8C8E-EAE238B5F7D8}" srcId="{A994340B-AC33-4EAF-AFDA-D3044BE9D1B7}" destId="{40DCA8B8-F62A-4A95-A08B-21A17A89536B}" srcOrd="0" destOrd="0" parTransId="{76413A28-4E69-4FBF-B3AB-98B33056B187}" sibTransId="{3A751D33-6FA0-468A-BDE6-354E2E39549E}"/>
    <dgm:cxn modelId="{44C747F4-2571-4296-AA58-C93CF7F8E21A}" srcId="{7681EE83-EA2C-40F4-9D9F-AC13AA95F046}" destId="{76709A14-04B1-418F-832C-F2AC402BD489}" srcOrd="0" destOrd="0" parTransId="{BB16606F-07AF-4339-B868-3744115EF74A}" sibTransId="{759E03BD-6B4A-4613-B448-EA47B8AC7FC5}"/>
    <dgm:cxn modelId="{822D07DC-768B-49FB-B511-D88AAE2206C5}" type="presParOf" srcId="{0FB20B66-A4AC-4911-82B6-65714509E12A}" destId="{EE26303A-304E-472C-B9C6-074644D39C4E}" srcOrd="0" destOrd="0" presId="urn:microsoft.com/office/officeart/2005/8/layout/process2"/>
    <dgm:cxn modelId="{1AE6F3CE-AAAE-48F0-ACBC-1D320FFFE009}" type="presParOf" srcId="{0FB20B66-A4AC-4911-82B6-65714509E12A}" destId="{A5ADD50D-5525-4BC3-8CD2-7FD7A369DBE1}" srcOrd="1" destOrd="0" presId="urn:microsoft.com/office/officeart/2005/8/layout/process2"/>
    <dgm:cxn modelId="{A0FE9324-DA96-409F-A810-5BBAC0F58941}" type="presParOf" srcId="{A5ADD50D-5525-4BC3-8CD2-7FD7A369DBE1}" destId="{0A8701A6-2565-46B3-A2F2-FEF5B3DC4533}" srcOrd="0" destOrd="0" presId="urn:microsoft.com/office/officeart/2005/8/layout/process2"/>
    <dgm:cxn modelId="{B6BD1D0D-01A5-4455-9A79-6FFCDE2FF744}" type="presParOf" srcId="{0FB20B66-A4AC-4911-82B6-65714509E12A}" destId="{91A3206B-F216-46B1-94FD-3F770EDB6167}" srcOrd="2" destOrd="0" presId="urn:microsoft.com/office/officeart/2005/8/layout/process2"/>
    <dgm:cxn modelId="{A12D6EC6-3B00-4F0A-9311-3CB1B0850A29}" type="presParOf" srcId="{0FB20B66-A4AC-4911-82B6-65714509E12A}" destId="{2886EF2F-9D9B-4877-94B5-7B14834BF1D2}" srcOrd="3" destOrd="0" presId="urn:microsoft.com/office/officeart/2005/8/layout/process2"/>
    <dgm:cxn modelId="{A69835E0-C61A-4795-B9E9-98F587B97CC7}" type="presParOf" srcId="{2886EF2F-9D9B-4877-94B5-7B14834BF1D2}" destId="{9680E15A-9DDF-4C81-A767-074DF153D0C7}" srcOrd="0" destOrd="0" presId="urn:microsoft.com/office/officeart/2005/8/layout/process2"/>
    <dgm:cxn modelId="{92B33990-2F48-4C08-9A2C-5973871C25B2}" type="presParOf" srcId="{0FB20B66-A4AC-4911-82B6-65714509E12A}" destId="{667EA7F9-8FB6-427D-B0AE-A57AE399A910}" srcOrd="4" destOrd="0" presId="urn:microsoft.com/office/officeart/2005/8/layout/process2"/>
    <dgm:cxn modelId="{535D93CD-0715-43F4-9835-9A6725406FB4}" type="presParOf" srcId="{0FB20B66-A4AC-4911-82B6-65714509E12A}" destId="{E8FC123F-9DF2-4294-A33B-A5D20D562915}" srcOrd="5" destOrd="0" presId="urn:microsoft.com/office/officeart/2005/8/layout/process2"/>
    <dgm:cxn modelId="{B81A87C6-EB60-4749-818F-E90FE7B43127}" type="presParOf" srcId="{E8FC123F-9DF2-4294-A33B-A5D20D562915}" destId="{F87D721B-E048-4B0A-819B-780D14BE7F15}" srcOrd="0" destOrd="0" presId="urn:microsoft.com/office/officeart/2005/8/layout/process2"/>
    <dgm:cxn modelId="{FEED58E6-D475-4E47-995B-5B24343727F2}" type="presParOf" srcId="{0FB20B66-A4AC-4911-82B6-65714509E12A}" destId="{1CB497F5-F1D1-4553-B40D-04E895492F49}"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81EE83-EA2C-40F4-9D9F-AC13AA95F046}" type="doc">
      <dgm:prSet loTypeId="urn:microsoft.com/office/officeart/2005/8/layout/process2" loCatId="process" qsTypeId="urn:microsoft.com/office/officeart/2005/8/quickstyle/simple2" qsCatId="simple" csTypeId="urn:microsoft.com/office/officeart/2005/8/colors/colorful2" csCatId="colorful" phldr="1"/>
      <dgm:spPr/>
      <dgm:t>
        <a:bodyPr/>
        <a:lstStyle/>
        <a:p>
          <a:endParaRPr lang="en-US"/>
        </a:p>
      </dgm:t>
    </dgm:pt>
    <dgm:pt modelId="{76709A14-04B1-418F-832C-F2AC402BD489}">
      <dgm:prSet phldr="0"/>
      <dgm:spPr/>
      <dgm:t>
        <a:bodyPr/>
        <a:lstStyle/>
        <a:p>
          <a:pPr rtl="0"/>
          <a:r>
            <a:rPr lang="en-US" dirty="0">
              <a:latin typeface="Calibri"/>
            </a:rPr>
            <a:t>Calculate Similarity</a:t>
          </a:r>
          <a:endParaRPr lang="en-US" dirty="0"/>
        </a:p>
      </dgm:t>
    </dgm:pt>
    <dgm:pt modelId="{BB16606F-07AF-4339-B868-3744115EF74A}" type="parTrans" cxnId="{44C747F4-2571-4296-AA58-C93CF7F8E21A}">
      <dgm:prSet/>
      <dgm:spPr/>
      <dgm:t>
        <a:bodyPr/>
        <a:lstStyle/>
        <a:p>
          <a:endParaRPr lang="en-US"/>
        </a:p>
      </dgm:t>
    </dgm:pt>
    <dgm:pt modelId="{759E03BD-6B4A-4613-B448-EA47B8AC7FC5}" type="sibTrans" cxnId="{44C747F4-2571-4296-AA58-C93CF7F8E21A}">
      <dgm:prSet/>
      <dgm:spPr/>
      <dgm:t>
        <a:bodyPr/>
        <a:lstStyle/>
        <a:p>
          <a:endParaRPr lang="en-US"/>
        </a:p>
      </dgm:t>
    </dgm:pt>
    <dgm:pt modelId="{BD58B4C9-B12B-46FC-9140-0409B4B4D2A5}">
      <dgm:prSet/>
      <dgm:spPr/>
      <dgm:t>
        <a:bodyPr/>
        <a:lstStyle/>
        <a:p>
          <a:pPr rtl="0"/>
          <a:r>
            <a:rPr lang="en-US" dirty="0"/>
            <a:t>Measure the similarity between</a:t>
          </a:r>
          <a:r>
            <a:rPr lang="en-US" dirty="0">
              <a:latin typeface="Calibri"/>
            </a:rPr>
            <a:t> </a:t>
          </a:r>
          <a:r>
            <a:rPr lang="en-US" b="1" i="1" dirty="0">
              <a:latin typeface="Calibri"/>
            </a:rPr>
            <a:t>items</a:t>
          </a:r>
          <a:r>
            <a:rPr lang="en-US" dirty="0"/>
            <a:t> based on </a:t>
          </a:r>
          <a:r>
            <a:rPr lang="en-US" dirty="0">
              <a:latin typeface="Calibri"/>
            </a:rPr>
            <a:t>user</a:t>
          </a:r>
          <a:r>
            <a:rPr lang="en-US" dirty="0"/>
            <a:t> ratings across common items.</a:t>
          </a:r>
        </a:p>
      </dgm:t>
    </dgm:pt>
    <dgm:pt modelId="{F98C1B99-E0C1-4537-AE97-4B697AA4EBCF}" type="parTrans" cxnId="{F945296F-4CB1-45DC-BB48-A06F7D70996D}">
      <dgm:prSet/>
      <dgm:spPr/>
      <dgm:t>
        <a:bodyPr/>
        <a:lstStyle/>
        <a:p>
          <a:endParaRPr lang="en-US"/>
        </a:p>
      </dgm:t>
    </dgm:pt>
    <dgm:pt modelId="{27B3BFCF-8BF7-4D6A-B8DC-F0630B1CB4AC}" type="sibTrans" cxnId="{F945296F-4CB1-45DC-BB48-A06F7D70996D}">
      <dgm:prSet/>
      <dgm:spPr/>
      <dgm:t>
        <a:bodyPr/>
        <a:lstStyle/>
        <a:p>
          <a:endParaRPr lang="en-US"/>
        </a:p>
      </dgm:t>
    </dgm:pt>
    <dgm:pt modelId="{467E565A-5F8E-4338-BF65-75D66A9FE012}">
      <dgm:prSet/>
      <dgm:spPr/>
      <dgm:t>
        <a:bodyPr/>
        <a:lstStyle/>
        <a:p>
          <a:pPr rtl="0"/>
          <a:r>
            <a:rPr lang="en-US" dirty="0">
              <a:latin typeface="Calibri"/>
            </a:rPr>
            <a:t>Aggregate Ratings</a:t>
          </a:r>
          <a:endParaRPr lang="en-US" dirty="0"/>
        </a:p>
      </dgm:t>
    </dgm:pt>
    <dgm:pt modelId="{A2174DAB-1C1A-45BA-BA7C-7509D230561D}" type="parTrans" cxnId="{41730B71-DE77-4EFF-B4C8-314CA1052F57}">
      <dgm:prSet/>
      <dgm:spPr/>
      <dgm:t>
        <a:bodyPr/>
        <a:lstStyle/>
        <a:p>
          <a:endParaRPr lang="en-US"/>
        </a:p>
      </dgm:t>
    </dgm:pt>
    <dgm:pt modelId="{7DB972B5-1AE7-4B82-8CE1-FAE351567534}" type="sibTrans" cxnId="{41730B71-DE77-4EFF-B4C8-314CA1052F57}">
      <dgm:prSet/>
      <dgm:spPr/>
      <dgm:t>
        <a:bodyPr/>
        <a:lstStyle/>
        <a:p>
          <a:endParaRPr lang="en-US"/>
        </a:p>
      </dgm:t>
    </dgm:pt>
    <dgm:pt modelId="{75B80A03-BB70-4ED8-915D-002E76465D87}">
      <dgm:prSet/>
      <dgm:spPr/>
      <dgm:t>
        <a:bodyPr/>
        <a:lstStyle/>
        <a:p>
          <a:pPr algn="l" rtl="0"/>
          <a:r>
            <a:rPr lang="en-US" dirty="0"/>
            <a:t>Compute predictions for the target items based on the weighted average of ratings from the similar items.</a:t>
          </a:r>
        </a:p>
      </dgm:t>
    </dgm:pt>
    <dgm:pt modelId="{F6D3FEB2-1CCD-415F-8628-E64F17F98C24}" type="parTrans" cxnId="{874276B3-AD09-4DC6-AE94-0A9CE3F4F68E}">
      <dgm:prSet/>
      <dgm:spPr/>
      <dgm:t>
        <a:bodyPr/>
        <a:lstStyle/>
        <a:p>
          <a:endParaRPr lang="en-US"/>
        </a:p>
      </dgm:t>
    </dgm:pt>
    <dgm:pt modelId="{278F4831-2D62-4AB5-937C-C63D7E51878F}" type="sibTrans" cxnId="{874276B3-AD09-4DC6-AE94-0A9CE3F4F68E}">
      <dgm:prSet/>
      <dgm:spPr/>
      <dgm:t>
        <a:bodyPr/>
        <a:lstStyle/>
        <a:p>
          <a:endParaRPr lang="en-US"/>
        </a:p>
      </dgm:t>
    </dgm:pt>
    <dgm:pt modelId="{E0C8E228-3801-41B2-B0A6-E6AC23461609}">
      <dgm:prSet/>
      <dgm:spPr/>
      <dgm:t>
        <a:bodyPr/>
        <a:lstStyle/>
        <a:p>
          <a:r>
            <a:rPr lang="en-US" dirty="0">
              <a:latin typeface="Calibri"/>
            </a:rPr>
            <a:t>Recommend</a:t>
          </a:r>
          <a:endParaRPr lang="en-US" dirty="0"/>
        </a:p>
      </dgm:t>
    </dgm:pt>
    <dgm:pt modelId="{F7ED72BD-D6D2-4047-B996-A0B28307312B}" type="parTrans" cxnId="{8FA89A22-A953-4B9F-8A0B-D836BCD9CBF4}">
      <dgm:prSet/>
      <dgm:spPr/>
      <dgm:t>
        <a:bodyPr/>
        <a:lstStyle/>
        <a:p>
          <a:endParaRPr lang="en-US"/>
        </a:p>
      </dgm:t>
    </dgm:pt>
    <dgm:pt modelId="{17E9718A-62FA-4DF6-BEE2-86140B27531E}" type="sibTrans" cxnId="{8FA89A22-A953-4B9F-8A0B-D836BCD9CBF4}">
      <dgm:prSet/>
      <dgm:spPr/>
      <dgm:t>
        <a:bodyPr/>
        <a:lstStyle/>
        <a:p>
          <a:endParaRPr lang="en-US"/>
        </a:p>
      </dgm:t>
    </dgm:pt>
    <dgm:pt modelId="{4CAB9164-C79D-4E8B-B3FF-95B555A09E52}">
      <dgm:prSet/>
      <dgm:spPr/>
      <dgm:t>
        <a:bodyPr/>
        <a:lstStyle/>
        <a:p>
          <a:pPr rtl="0"/>
          <a:r>
            <a:rPr lang="en-US" dirty="0"/>
            <a:t>Recommend these items which have similar characteristics and are well-received by others.</a:t>
          </a:r>
        </a:p>
      </dgm:t>
    </dgm:pt>
    <dgm:pt modelId="{16A377E1-BF6E-4C00-B6DB-2B501EF83C39}" type="parTrans" cxnId="{A1C1C13F-0CBC-4B6F-B3F8-5204A0E9CB8A}">
      <dgm:prSet/>
      <dgm:spPr/>
      <dgm:t>
        <a:bodyPr/>
        <a:lstStyle/>
        <a:p>
          <a:endParaRPr lang="en-US"/>
        </a:p>
      </dgm:t>
    </dgm:pt>
    <dgm:pt modelId="{730BBEF4-DCF4-404E-AFC6-A523B4181A9E}" type="sibTrans" cxnId="{A1C1C13F-0CBC-4B6F-B3F8-5204A0E9CB8A}">
      <dgm:prSet/>
      <dgm:spPr/>
      <dgm:t>
        <a:bodyPr/>
        <a:lstStyle/>
        <a:p>
          <a:endParaRPr lang="en-US"/>
        </a:p>
      </dgm:t>
    </dgm:pt>
    <dgm:pt modelId="{A994340B-AC33-4EAF-AFDA-D3044BE9D1B7}">
      <dgm:prSet phldr="0"/>
      <dgm:spPr/>
      <dgm:t>
        <a:bodyPr/>
        <a:lstStyle/>
        <a:p>
          <a:pPr rtl="0"/>
          <a:r>
            <a:rPr lang="en-US" dirty="0">
              <a:latin typeface="Calibri"/>
            </a:rPr>
            <a:t>Identify Neighbors</a:t>
          </a:r>
        </a:p>
      </dgm:t>
    </dgm:pt>
    <dgm:pt modelId="{327626B4-89CE-4608-BBEF-0F71AB1B8FA9}" type="parTrans" cxnId="{80D3478A-ECB8-460A-BB36-7B9B3459F6D7}">
      <dgm:prSet/>
      <dgm:spPr/>
    </dgm:pt>
    <dgm:pt modelId="{B6C79C19-E9BC-4423-832C-D7A48DAD0C48}" type="sibTrans" cxnId="{80D3478A-ECB8-460A-BB36-7B9B3459F6D7}">
      <dgm:prSet/>
      <dgm:spPr/>
      <dgm:t>
        <a:bodyPr/>
        <a:lstStyle/>
        <a:p>
          <a:endParaRPr lang="en-US"/>
        </a:p>
      </dgm:t>
    </dgm:pt>
    <dgm:pt modelId="{40DCA8B8-F62A-4A95-A08B-21A17A89536B}">
      <dgm:prSet phldr="0"/>
      <dgm:spPr/>
      <dgm:t>
        <a:bodyPr/>
        <a:lstStyle/>
        <a:p>
          <a:pPr rtl="0"/>
          <a:r>
            <a:rPr lang="en-US" dirty="0"/>
            <a:t>Identify items that are most similar to those the user has rated highly.</a:t>
          </a:r>
        </a:p>
      </dgm:t>
    </dgm:pt>
    <dgm:pt modelId="{76413A28-4E69-4FBF-B3AB-98B33056B187}" type="parTrans" cxnId="{244B39D8-4386-4EF1-8C8E-EAE238B5F7D8}">
      <dgm:prSet/>
      <dgm:spPr/>
    </dgm:pt>
    <dgm:pt modelId="{3A751D33-6FA0-468A-BDE6-354E2E39549E}" type="sibTrans" cxnId="{244B39D8-4386-4EF1-8C8E-EAE238B5F7D8}">
      <dgm:prSet/>
      <dgm:spPr/>
      <dgm:t>
        <a:bodyPr/>
        <a:lstStyle/>
        <a:p>
          <a:endParaRPr lang="en-US"/>
        </a:p>
      </dgm:t>
    </dgm:pt>
    <dgm:pt modelId="{0FB20B66-A4AC-4911-82B6-65714509E12A}" type="pres">
      <dgm:prSet presAssocID="{7681EE83-EA2C-40F4-9D9F-AC13AA95F046}" presName="linearFlow" presStyleCnt="0">
        <dgm:presLayoutVars>
          <dgm:resizeHandles val="exact"/>
        </dgm:presLayoutVars>
      </dgm:prSet>
      <dgm:spPr/>
    </dgm:pt>
    <dgm:pt modelId="{EE26303A-304E-472C-B9C6-074644D39C4E}" type="pres">
      <dgm:prSet presAssocID="{76709A14-04B1-418F-832C-F2AC402BD489}" presName="node" presStyleLbl="node1" presStyleIdx="0" presStyleCnt="4">
        <dgm:presLayoutVars>
          <dgm:bulletEnabled val="1"/>
        </dgm:presLayoutVars>
      </dgm:prSet>
      <dgm:spPr/>
    </dgm:pt>
    <dgm:pt modelId="{A5ADD50D-5525-4BC3-8CD2-7FD7A369DBE1}" type="pres">
      <dgm:prSet presAssocID="{759E03BD-6B4A-4613-B448-EA47B8AC7FC5}" presName="sibTrans" presStyleLbl="sibTrans2D1" presStyleIdx="0" presStyleCnt="3"/>
      <dgm:spPr/>
    </dgm:pt>
    <dgm:pt modelId="{0A8701A6-2565-46B3-A2F2-FEF5B3DC4533}" type="pres">
      <dgm:prSet presAssocID="{759E03BD-6B4A-4613-B448-EA47B8AC7FC5}" presName="connectorText" presStyleLbl="sibTrans2D1" presStyleIdx="0" presStyleCnt="3"/>
      <dgm:spPr/>
    </dgm:pt>
    <dgm:pt modelId="{91A3206B-F216-46B1-94FD-3F770EDB6167}" type="pres">
      <dgm:prSet presAssocID="{A994340B-AC33-4EAF-AFDA-D3044BE9D1B7}" presName="node" presStyleLbl="node1" presStyleIdx="1" presStyleCnt="4">
        <dgm:presLayoutVars>
          <dgm:bulletEnabled val="1"/>
        </dgm:presLayoutVars>
      </dgm:prSet>
      <dgm:spPr/>
    </dgm:pt>
    <dgm:pt modelId="{2886EF2F-9D9B-4877-94B5-7B14834BF1D2}" type="pres">
      <dgm:prSet presAssocID="{B6C79C19-E9BC-4423-832C-D7A48DAD0C48}" presName="sibTrans" presStyleLbl="sibTrans2D1" presStyleIdx="1" presStyleCnt="3"/>
      <dgm:spPr/>
    </dgm:pt>
    <dgm:pt modelId="{9680E15A-9DDF-4C81-A767-074DF153D0C7}" type="pres">
      <dgm:prSet presAssocID="{B6C79C19-E9BC-4423-832C-D7A48DAD0C48}" presName="connectorText" presStyleLbl="sibTrans2D1" presStyleIdx="1" presStyleCnt="3"/>
      <dgm:spPr/>
    </dgm:pt>
    <dgm:pt modelId="{667EA7F9-8FB6-427D-B0AE-A57AE399A910}" type="pres">
      <dgm:prSet presAssocID="{467E565A-5F8E-4338-BF65-75D66A9FE012}" presName="node" presStyleLbl="node1" presStyleIdx="2" presStyleCnt="4">
        <dgm:presLayoutVars>
          <dgm:bulletEnabled val="1"/>
        </dgm:presLayoutVars>
      </dgm:prSet>
      <dgm:spPr/>
    </dgm:pt>
    <dgm:pt modelId="{E8FC123F-9DF2-4294-A33B-A5D20D562915}" type="pres">
      <dgm:prSet presAssocID="{7DB972B5-1AE7-4B82-8CE1-FAE351567534}" presName="sibTrans" presStyleLbl="sibTrans2D1" presStyleIdx="2" presStyleCnt="3"/>
      <dgm:spPr/>
    </dgm:pt>
    <dgm:pt modelId="{F87D721B-E048-4B0A-819B-780D14BE7F15}" type="pres">
      <dgm:prSet presAssocID="{7DB972B5-1AE7-4B82-8CE1-FAE351567534}" presName="connectorText" presStyleLbl="sibTrans2D1" presStyleIdx="2" presStyleCnt="3"/>
      <dgm:spPr/>
    </dgm:pt>
    <dgm:pt modelId="{1CB497F5-F1D1-4553-B40D-04E895492F49}" type="pres">
      <dgm:prSet presAssocID="{E0C8E228-3801-41B2-B0A6-E6AC23461609}" presName="node" presStyleLbl="node1" presStyleIdx="3" presStyleCnt="4">
        <dgm:presLayoutVars>
          <dgm:bulletEnabled val="1"/>
        </dgm:presLayoutVars>
      </dgm:prSet>
      <dgm:spPr/>
    </dgm:pt>
  </dgm:ptLst>
  <dgm:cxnLst>
    <dgm:cxn modelId="{E4B7A103-FC7B-4241-9662-1A404E2F47EC}" type="presOf" srcId="{B6C79C19-E9BC-4423-832C-D7A48DAD0C48}" destId="{2886EF2F-9D9B-4877-94B5-7B14834BF1D2}" srcOrd="0" destOrd="0" presId="urn:microsoft.com/office/officeart/2005/8/layout/process2"/>
    <dgm:cxn modelId="{13312111-2047-4BD3-B86F-6C054352DD1F}" type="presOf" srcId="{467E565A-5F8E-4338-BF65-75D66A9FE012}" destId="{667EA7F9-8FB6-427D-B0AE-A57AE399A910}" srcOrd="0" destOrd="0" presId="urn:microsoft.com/office/officeart/2005/8/layout/process2"/>
    <dgm:cxn modelId="{4478C011-A738-4E37-A63B-B9F57D245147}" type="presOf" srcId="{BD58B4C9-B12B-46FC-9140-0409B4B4D2A5}" destId="{EE26303A-304E-472C-B9C6-074644D39C4E}" srcOrd="0" destOrd="1" presId="urn:microsoft.com/office/officeart/2005/8/layout/process2"/>
    <dgm:cxn modelId="{69B76F19-7E52-47D1-B8E9-810672FEB10F}" type="presOf" srcId="{7681EE83-EA2C-40F4-9D9F-AC13AA95F046}" destId="{0FB20B66-A4AC-4911-82B6-65714509E12A}" srcOrd="0" destOrd="0" presId="urn:microsoft.com/office/officeart/2005/8/layout/process2"/>
    <dgm:cxn modelId="{FB09931F-134B-4CDA-819C-74032CF6F624}" type="presOf" srcId="{B6C79C19-E9BC-4423-832C-D7A48DAD0C48}" destId="{9680E15A-9DDF-4C81-A767-074DF153D0C7}" srcOrd="1" destOrd="0" presId="urn:microsoft.com/office/officeart/2005/8/layout/process2"/>
    <dgm:cxn modelId="{495B7522-2B1F-4012-9084-135EC3695892}" type="presOf" srcId="{76709A14-04B1-418F-832C-F2AC402BD489}" destId="{EE26303A-304E-472C-B9C6-074644D39C4E}" srcOrd="0" destOrd="0" presId="urn:microsoft.com/office/officeart/2005/8/layout/process2"/>
    <dgm:cxn modelId="{8FA89A22-A953-4B9F-8A0B-D836BCD9CBF4}" srcId="{7681EE83-EA2C-40F4-9D9F-AC13AA95F046}" destId="{E0C8E228-3801-41B2-B0A6-E6AC23461609}" srcOrd="3" destOrd="0" parTransId="{F7ED72BD-D6D2-4047-B996-A0B28307312B}" sibTransId="{17E9718A-62FA-4DF6-BEE2-86140B27531E}"/>
    <dgm:cxn modelId="{6E26E827-C114-40D2-A90E-AA76F3F93C7E}" type="presOf" srcId="{E0C8E228-3801-41B2-B0A6-E6AC23461609}" destId="{1CB497F5-F1D1-4553-B40D-04E895492F49}" srcOrd="0" destOrd="0" presId="urn:microsoft.com/office/officeart/2005/8/layout/process2"/>
    <dgm:cxn modelId="{A1C1C13F-0CBC-4B6F-B3F8-5204A0E9CB8A}" srcId="{E0C8E228-3801-41B2-B0A6-E6AC23461609}" destId="{4CAB9164-C79D-4E8B-B3FF-95B555A09E52}" srcOrd="0" destOrd="0" parTransId="{16A377E1-BF6E-4C00-B6DB-2B501EF83C39}" sibTransId="{730BBEF4-DCF4-404E-AFC6-A523B4181A9E}"/>
    <dgm:cxn modelId="{46BCE064-2672-476C-AA6A-DB62CAE4F929}" type="presOf" srcId="{759E03BD-6B4A-4613-B448-EA47B8AC7FC5}" destId="{0A8701A6-2565-46B3-A2F2-FEF5B3DC4533}" srcOrd="1" destOrd="0" presId="urn:microsoft.com/office/officeart/2005/8/layout/process2"/>
    <dgm:cxn modelId="{3F693365-05FE-4ED5-BEF7-62A646BDAF83}" type="presOf" srcId="{759E03BD-6B4A-4613-B448-EA47B8AC7FC5}" destId="{A5ADD50D-5525-4BC3-8CD2-7FD7A369DBE1}" srcOrd="0" destOrd="0" presId="urn:microsoft.com/office/officeart/2005/8/layout/process2"/>
    <dgm:cxn modelId="{F945296F-4CB1-45DC-BB48-A06F7D70996D}" srcId="{76709A14-04B1-418F-832C-F2AC402BD489}" destId="{BD58B4C9-B12B-46FC-9140-0409B4B4D2A5}" srcOrd="0" destOrd="0" parTransId="{F98C1B99-E0C1-4537-AE97-4B697AA4EBCF}" sibTransId="{27B3BFCF-8BF7-4D6A-B8DC-F0630B1CB4AC}"/>
    <dgm:cxn modelId="{41730B71-DE77-4EFF-B4C8-314CA1052F57}" srcId="{7681EE83-EA2C-40F4-9D9F-AC13AA95F046}" destId="{467E565A-5F8E-4338-BF65-75D66A9FE012}" srcOrd="2" destOrd="0" parTransId="{A2174DAB-1C1A-45BA-BA7C-7509D230561D}" sibTransId="{7DB972B5-1AE7-4B82-8CE1-FAE351567534}"/>
    <dgm:cxn modelId="{7064D875-B1CB-4E21-8EC1-CDDA7C66D239}" type="presOf" srcId="{7DB972B5-1AE7-4B82-8CE1-FAE351567534}" destId="{E8FC123F-9DF2-4294-A33B-A5D20D562915}" srcOrd="0" destOrd="0" presId="urn:microsoft.com/office/officeart/2005/8/layout/process2"/>
    <dgm:cxn modelId="{EBEDBE86-2E38-4C77-A895-AA09C5788E41}" type="presOf" srcId="{4CAB9164-C79D-4E8B-B3FF-95B555A09E52}" destId="{1CB497F5-F1D1-4553-B40D-04E895492F49}" srcOrd="0" destOrd="1" presId="urn:microsoft.com/office/officeart/2005/8/layout/process2"/>
    <dgm:cxn modelId="{3E59A787-3B8A-4E10-B32E-671F3204A65B}" type="presOf" srcId="{75B80A03-BB70-4ED8-915D-002E76465D87}" destId="{667EA7F9-8FB6-427D-B0AE-A57AE399A910}" srcOrd="0" destOrd="1" presId="urn:microsoft.com/office/officeart/2005/8/layout/process2"/>
    <dgm:cxn modelId="{80D3478A-ECB8-460A-BB36-7B9B3459F6D7}" srcId="{7681EE83-EA2C-40F4-9D9F-AC13AA95F046}" destId="{A994340B-AC33-4EAF-AFDA-D3044BE9D1B7}" srcOrd="1" destOrd="0" parTransId="{327626B4-89CE-4608-BBEF-0F71AB1B8FA9}" sibTransId="{B6C79C19-E9BC-4423-832C-D7A48DAD0C48}"/>
    <dgm:cxn modelId="{874276B3-AD09-4DC6-AE94-0A9CE3F4F68E}" srcId="{467E565A-5F8E-4338-BF65-75D66A9FE012}" destId="{75B80A03-BB70-4ED8-915D-002E76465D87}" srcOrd="0" destOrd="0" parTransId="{F6D3FEB2-1CCD-415F-8628-E64F17F98C24}" sibTransId="{278F4831-2D62-4AB5-937C-C63D7E51878F}"/>
    <dgm:cxn modelId="{37AB4FCF-42CB-408E-BA47-3EAFFA94CE11}" type="presOf" srcId="{40DCA8B8-F62A-4A95-A08B-21A17A89536B}" destId="{91A3206B-F216-46B1-94FD-3F770EDB6167}" srcOrd="0" destOrd="1" presId="urn:microsoft.com/office/officeart/2005/8/layout/process2"/>
    <dgm:cxn modelId="{244B39D8-4386-4EF1-8C8E-EAE238B5F7D8}" srcId="{A994340B-AC33-4EAF-AFDA-D3044BE9D1B7}" destId="{40DCA8B8-F62A-4A95-A08B-21A17A89536B}" srcOrd="0" destOrd="0" parTransId="{76413A28-4E69-4FBF-B3AB-98B33056B187}" sibTransId="{3A751D33-6FA0-468A-BDE6-354E2E39549E}"/>
    <dgm:cxn modelId="{FFDC19EF-22FD-464A-890B-1AB23EFFED6E}" type="presOf" srcId="{A994340B-AC33-4EAF-AFDA-D3044BE9D1B7}" destId="{91A3206B-F216-46B1-94FD-3F770EDB6167}" srcOrd="0" destOrd="0" presId="urn:microsoft.com/office/officeart/2005/8/layout/process2"/>
    <dgm:cxn modelId="{44C747F4-2571-4296-AA58-C93CF7F8E21A}" srcId="{7681EE83-EA2C-40F4-9D9F-AC13AA95F046}" destId="{76709A14-04B1-418F-832C-F2AC402BD489}" srcOrd="0" destOrd="0" parTransId="{BB16606F-07AF-4339-B868-3744115EF74A}" sibTransId="{759E03BD-6B4A-4613-B448-EA47B8AC7FC5}"/>
    <dgm:cxn modelId="{427DB0FE-A897-4061-8FF4-A55B923CD17B}" type="presOf" srcId="{7DB972B5-1AE7-4B82-8CE1-FAE351567534}" destId="{F87D721B-E048-4B0A-819B-780D14BE7F15}" srcOrd="1" destOrd="0" presId="urn:microsoft.com/office/officeart/2005/8/layout/process2"/>
    <dgm:cxn modelId="{B6683096-43B8-4AC2-AEDD-82A7A920B125}" type="presParOf" srcId="{0FB20B66-A4AC-4911-82B6-65714509E12A}" destId="{EE26303A-304E-472C-B9C6-074644D39C4E}" srcOrd="0" destOrd="0" presId="urn:microsoft.com/office/officeart/2005/8/layout/process2"/>
    <dgm:cxn modelId="{0242F434-25CC-4C3D-98BB-D13BE1611434}" type="presParOf" srcId="{0FB20B66-A4AC-4911-82B6-65714509E12A}" destId="{A5ADD50D-5525-4BC3-8CD2-7FD7A369DBE1}" srcOrd="1" destOrd="0" presId="urn:microsoft.com/office/officeart/2005/8/layout/process2"/>
    <dgm:cxn modelId="{9AA0981E-8AB7-4AA2-B8FC-A119BA5C2021}" type="presParOf" srcId="{A5ADD50D-5525-4BC3-8CD2-7FD7A369DBE1}" destId="{0A8701A6-2565-46B3-A2F2-FEF5B3DC4533}" srcOrd="0" destOrd="0" presId="urn:microsoft.com/office/officeart/2005/8/layout/process2"/>
    <dgm:cxn modelId="{4949ACF3-9394-474A-B4ED-FDF7708C0144}" type="presParOf" srcId="{0FB20B66-A4AC-4911-82B6-65714509E12A}" destId="{91A3206B-F216-46B1-94FD-3F770EDB6167}" srcOrd="2" destOrd="0" presId="urn:microsoft.com/office/officeart/2005/8/layout/process2"/>
    <dgm:cxn modelId="{93956C83-598A-4BF8-9CE3-4DACF8B785AF}" type="presParOf" srcId="{0FB20B66-A4AC-4911-82B6-65714509E12A}" destId="{2886EF2F-9D9B-4877-94B5-7B14834BF1D2}" srcOrd="3" destOrd="0" presId="urn:microsoft.com/office/officeart/2005/8/layout/process2"/>
    <dgm:cxn modelId="{87C70E1B-AA92-4366-9EC9-C09B6350DC8C}" type="presParOf" srcId="{2886EF2F-9D9B-4877-94B5-7B14834BF1D2}" destId="{9680E15A-9DDF-4C81-A767-074DF153D0C7}" srcOrd="0" destOrd="0" presId="urn:microsoft.com/office/officeart/2005/8/layout/process2"/>
    <dgm:cxn modelId="{9BC21A9B-A7E3-4542-AD81-6715D95DADF7}" type="presParOf" srcId="{0FB20B66-A4AC-4911-82B6-65714509E12A}" destId="{667EA7F9-8FB6-427D-B0AE-A57AE399A910}" srcOrd="4" destOrd="0" presId="urn:microsoft.com/office/officeart/2005/8/layout/process2"/>
    <dgm:cxn modelId="{FCA941AA-E9BC-477D-8353-F0137CA0FD13}" type="presParOf" srcId="{0FB20B66-A4AC-4911-82B6-65714509E12A}" destId="{E8FC123F-9DF2-4294-A33B-A5D20D562915}" srcOrd="5" destOrd="0" presId="urn:microsoft.com/office/officeart/2005/8/layout/process2"/>
    <dgm:cxn modelId="{FFD6AEB9-7AF7-4493-A558-937F1972D14E}" type="presParOf" srcId="{E8FC123F-9DF2-4294-A33B-A5D20D562915}" destId="{F87D721B-E048-4B0A-819B-780D14BE7F15}" srcOrd="0" destOrd="0" presId="urn:microsoft.com/office/officeart/2005/8/layout/process2"/>
    <dgm:cxn modelId="{F23CD409-AFB9-464E-AD86-A1861F86CB97}" type="presParOf" srcId="{0FB20B66-A4AC-4911-82B6-65714509E12A}" destId="{1CB497F5-F1D1-4553-B40D-04E895492F49}"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81EE83-EA2C-40F4-9D9F-AC13AA95F046}" type="doc">
      <dgm:prSet loTypeId="urn:microsoft.com/office/officeart/2005/8/layout/hList1" loCatId="list" qsTypeId="urn:microsoft.com/office/officeart/2005/8/quickstyle/simple2" qsCatId="simple" csTypeId="urn:microsoft.com/office/officeart/2005/8/colors/accent3_3" csCatId="accent3" phldr="1"/>
      <dgm:spPr/>
      <dgm:t>
        <a:bodyPr/>
        <a:lstStyle/>
        <a:p>
          <a:endParaRPr lang="en-US"/>
        </a:p>
      </dgm:t>
    </dgm:pt>
    <dgm:pt modelId="{76709A14-04B1-418F-832C-F2AC402BD489}">
      <dgm:prSet phldr="0"/>
      <dgm:spPr/>
      <dgm:t>
        <a:bodyPr/>
        <a:lstStyle/>
        <a:p>
          <a:pPr rtl="0"/>
          <a:r>
            <a:rPr lang="en-US" dirty="0">
              <a:latin typeface="Calibri"/>
            </a:rPr>
            <a:t>User-User CF</a:t>
          </a:r>
          <a:endParaRPr lang="en-US" dirty="0"/>
        </a:p>
      </dgm:t>
    </dgm:pt>
    <dgm:pt modelId="{BB16606F-07AF-4339-B868-3744115EF74A}" type="parTrans" cxnId="{44C747F4-2571-4296-AA58-C93CF7F8E21A}">
      <dgm:prSet/>
      <dgm:spPr/>
      <dgm:t>
        <a:bodyPr/>
        <a:lstStyle/>
        <a:p>
          <a:endParaRPr lang="en-US"/>
        </a:p>
      </dgm:t>
    </dgm:pt>
    <dgm:pt modelId="{759E03BD-6B4A-4613-B448-EA47B8AC7FC5}" type="sibTrans" cxnId="{44C747F4-2571-4296-AA58-C93CF7F8E21A}">
      <dgm:prSet/>
      <dgm:spPr/>
      <dgm:t>
        <a:bodyPr/>
        <a:lstStyle/>
        <a:p>
          <a:endParaRPr lang="en-US"/>
        </a:p>
      </dgm:t>
    </dgm:pt>
    <dgm:pt modelId="{BD58B4C9-B12B-46FC-9140-0409B4B4D2A5}">
      <dgm:prSet/>
      <dgm:spPr/>
      <dgm:t>
        <a:bodyPr/>
        <a:lstStyle/>
        <a:p>
          <a:pPr algn="l"/>
          <a:r>
            <a:rPr lang="en-US" b="1" dirty="0"/>
            <a:t>Dynamic:</a:t>
          </a:r>
          <a:r>
            <a:rPr lang="en-US" dirty="0"/>
            <a:t> Adapts quickly to changes in user preferences over time.</a:t>
          </a:r>
        </a:p>
      </dgm:t>
    </dgm:pt>
    <dgm:pt modelId="{F98C1B99-E0C1-4537-AE97-4B697AA4EBCF}" type="parTrans" cxnId="{F945296F-4CB1-45DC-BB48-A06F7D70996D}">
      <dgm:prSet/>
      <dgm:spPr/>
      <dgm:t>
        <a:bodyPr/>
        <a:lstStyle/>
        <a:p>
          <a:endParaRPr lang="en-US"/>
        </a:p>
      </dgm:t>
    </dgm:pt>
    <dgm:pt modelId="{27B3BFCF-8BF7-4D6A-B8DC-F0630B1CB4AC}" type="sibTrans" cxnId="{F945296F-4CB1-45DC-BB48-A06F7D70996D}">
      <dgm:prSet/>
      <dgm:spPr/>
      <dgm:t>
        <a:bodyPr/>
        <a:lstStyle/>
        <a:p>
          <a:endParaRPr lang="en-US"/>
        </a:p>
      </dgm:t>
    </dgm:pt>
    <dgm:pt modelId="{A994340B-AC33-4EAF-AFDA-D3044BE9D1B7}">
      <dgm:prSet phldr="0"/>
      <dgm:spPr/>
      <dgm:t>
        <a:bodyPr/>
        <a:lstStyle/>
        <a:p>
          <a:pPr rtl="0"/>
          <a:r>
            <a:rPr lang="en-US" b="1" u="sng" dirty="0">
              <a:latin typeface="Calibri"/>
            </a:rPr>
            <a:t>Cons</a:t>
          </a:r>
        </a:p>
      </dgm:t>
    </dgm:pt>
    <dgm:pt modelId="{327626B4-89CE-4608-BBEF-0F71AB1B8FA9}" type="parTrans" cxnId="{80D3478A-ECB8-460A-BB36-7B9B3459F6D7}">
      <dgm:prSet/>
      <dgm:spPr/>
    </dgm:pt>
    <dgm:pt modelId="{B6C79C19-E9BC-4423-832C-D7A48DAD0C48}" type="sibTrans" cxnId="{80D3478A-ECB8-460A-BB36-7B9B3459F6D7}">
      <dgm:prSet/>
      <dgm:spPr/>
      <dgm:t>
        <a:bodyPr/>
        <a:lstStyle/>
        <a:p>
          <a:endParaRPr lang="en-US"/>
        </a:p>
      </dgm:t>
    </dgm:pt>
    <dgm:pt modelId="{40DCA8B8-F62A-4A95-A08B-21A17A89536B}">
      <dgm:prSet phldr="0"/>
      <dgm:spPr/>
      <dgm:t>
        <a:bodyPr/>
        <a:lstStyle/>
        <a:p>
          <a:pPr algn="l"/>
          <a:r>
            <a:rPr lang="en-US" b="1" dirty="0"/>
            <a:t>Sparsity:</a:t>
          </a:r>
          <a:r>
            <a:rPr lang="en-US" dirty="0"/>
            <a:t> Less effective when user interaction data is sparse</a:t>
          </a:r>
        </a:p>
      </dgm:t>
    </dgm:pt>
    <dgm:pt modelId="{76413A28-4E69-4FBF-B3AB-98B33056B187}" type="parTrans" cxnId="{244B39D8-4386-4EF1-8C8E-EAE238B5F7D8}">
      <dgm:prSet/>
      <dgm:spPr/>
    </dgm:pt>
    <dgm:pt modelId="{3A751D33-6FA0-468A-BDE6-354E2E39549E}" type="sibTrans" cxnId="{244B39D8-4386-4EF1-8C8E-EAE238B5F7D8}">
      <dgm:prSet/>
      <dgm:spPr/>
      <dgm:t>
        <a:bodyPr/>
        <a:lstStyle/>
        <a:p>
          <a:endParaRPr lang="en-US"/>
        </a:p>
      </dgm:t>
    </dgm:pt>
    <dgm:pt modelId="{404C94FE-ED56-4E1B-B2EE-AC27A8230DB2}">
      <dgm:prSet phldr="0"/>
      <dgm:spPr/>
      <dgm:t>
        <a:bodyPr/>
        <a:lstStyle/>
        <a:p>
          <a:pPr algn="l" rtl="0"/>
          <a:r>
            <a:rPr lang="en-US" b="1" dirty="0"/>
            <a:t>Personalization:</a:t>
          </a:r>
          <a:r>
            <a:rPr lang="en-US" dirty="0"/>
            <a:t> More personalized recommendations as it matches users with similar preferences.</a:t>
          </a:r>
        </a:p>
      </dgm:t>
    </dgm:pt>
    <dgm:pt modelId="{A4840329-D487-4A33-AA3D-1FA02F02670F}" type="parTrans" cxnId="{9CE7CCAA-B3EB-4728-8C9D-1644C0DDA68E}">
      <dgm:prSet/>
      <dgm:spPr/>
    </dgm:pt>
    <dgm:pt modelId="{EE4CEE4E-33BE-43C6-88C8-685632F3D220}" type="sibTrans" cxnId="{9CE7CCAA-B3EB-4728-8C9D-1644C0DDA68E}">
      <dgm:prSet/>
      <dgm:spPr/>
    </dgm:pt>
    <dgm:pt modelId="{DD534603-899F-4A05-976C-E8124EC95A28}">
      <dgm:prSet phldr="0"/>
      <dgm:spPr/>
      <dgm:t>
        <a:bodyPr/>
        <a:lstStyle/>
        <a:p>
          <a:r>
            <a:rPr lang="en-US" b="1" u="sng" dirty="0">
              <a:latin typeface="Calibri"/>
            </a:rPr>
            <a:t>Pros</a:t>
          </a:r>
        </a:p>
      </dgm:t>
    </dgm:pt>
    <dgm:pt modelId="{A1184A5B-A95A-4EBB-A03E-5E4DBA49C58D}" type="parTrans" cxnId="{7C63500A-1107-44C0-8446-FED60D93BFA1}">
      <dgm:prSet/>
      <dgm:spPr/>
    </dgm:pt>
    <dgm:pt modelId="{59823ED4-4328-40DA-BB42-FA0EAE4E68C6}" type="sibTrans" cxnId="{7C63500A-1107-44C0-8446-FED60D93BFA1}">
      <dgm:prSet/>
      <dgm:spPr/>
    </dgm:pt>
    <dgm:pt modelId="{B0FADBE1-E465-4DF3-8432-171CD5865951}">
      <dgm:prSet phldr="0"/>
      <dgm:spPr/>
      <dgm:t>
        <a:bodyPr/>
        <a:lstStyle/>
        <a:p>
          <a:pPr algn="l" rtl="0"/>
          <a:r>
            <a:rPr lang="en-US" b="1" dirty="0"/>
            <a:t>Scalability:</a:t>
          </a:r>
          <a:r>
            <a:rPr lang="en-US" dirty="0"/>
            <a:t> Computationally intensive, especially with a large number of users.</a:t>
          </a:r>
        </a:p>
      </dgm:t>
    </dgm:pt>
    <dgm:pt modelId="{FD36F321-4317-4019-81F8-01AD1D360B7C}" type="parTrans" cxnId="{8708D97D-7535-4588-9CE2-CE6805ABE791}">
      <dgm:prSet/>
      <dgm:spPr/>
    </dgm:pt>
    <dgm:pt modelId="{446447E4-78F4-483C-AC00-E789CBB94440}" type="sibTrans" cxnId="{8708D97D-7535-4588-9CE2-CE6805ABE791}">
      <dgm:prSet/>
      <dgm:spPr/>
    </dgm:pt>
    <dgm:pt modelId="{7D45ECB4-B3E1-40C6-9641-704EBC962451}" type="pres">
      <dgm:prSet presAssocID="{7681EE83-EA2C-40F4-9D9F-AC13AA95F046}" presName="Name0" presStyleCnt="0">
        <dgm:presLayoutVars>
          <dgm:dir/>
          <dgm:animLvl val="lvl"/>
          <dgm:resizeHandles val="exact"/>
        </dgm:presLayoutVars>
      </dgm:prSet>
      <dgm:spPr/>
    </dgm:pt>
    <dgm:pt modelId="{DB63CAE7-2CCA-4B8A-AAF8-8C1D165F1189}" type="pres">
      <dgm:prSet presAssocID="{76709A14-04B1-418F-832C-F2AC402BD489}" presName="composite" presStyleCnt="0"/>
      <dgm:spPr/>
    </dgm:pt>
    <dgm:pt modelId="{F3065CC5-1B67-439C-BC40-337CCEAA7969}" type="pres">
      <dgm:prSet presAssocID="{76709A14-04B1-418F-832C-F2AC402BD489}" presName="parTx" presStyleLbl="alignNode1" presStyleIdx="0" presStyleCnt="1">
        <dgm:presLayoutVars>
          <dgm:chMax val="0"/>
          <dgm:chPref val="0"/>
          <dgm:bulletEnabled val="1"/>
        </dgm:presLayoutVars>
      </dgm:prSet>
      <dgm:spPr/>
    </dgm:pt>
    <dgm:pt modelId="{5C2518BC-54DA-42B4-9576-8D4D8B41E6F8}" type="pres">
      <dgm:prSet presAssocID="{76709A14-04B1-418F-832C-F2AC402BD489}" presName="desTx" presStyleLbl="alignAccFollowNode1" presStyleIdx="0" presStyleCnt="1">
        <dgm:presLayoutVars>
          <dgm:bulletEnabled val="1"/>
        </dgm:presLayoutVars>
      </dgm:prSet>
      <dgm:spPr/>
    </dgm:pt>
  </dgm:ptLst>
  <dgm:cxnLst>
    <dgm:cxn modelId="{7C63500A-1107-44C0-8446-FED60D93BFA1}" srcId="{76709A14-04B1-418F-832C-F2AC402BD489}" destId="{DD534603-899F-4A05-976C-E8124EC95A28}" srcOrd="0" destOrd="0" parTransId="{A1184A5B-A95A-4EBB-A03E-5E4DBA49C58D}" sibTransId="{59823ED4-4328-40DA-BB42-FA0EAE4E68C6}"/>
    <dgm:cxn modelId="{3AF99611-CEEB-449C-8057-5571BA974413}" type="presOf" srcId="{DD534603-899F-4A05-976C-E8124EC95A28}" destId="{5C2518BC-54DA-42B4-9576-8D4D8B41E6F8}" srcOrd="0" destOrd="0" presId="urn:microsoft.com/office/officeart/2005/8/layout/hList1"/>
    <dgm:cxn modelId="{44FA4C28-E4F3-4A92-B066-6CF991AE82CD}" type="presOf" srcId="{404C94FE-ED56-4E1B-B2EE-AC27A8230DB2}" destId="{5C2518BC-54DA-42B4-9576-8D4D8B41E6F8}" srcOrd="0" destOrd="1" presId="urn:microsoft.com/office/officeart/2005/8/layout/hList1"/>
    <dgm:cxn modelId="{68AD5B5E-D12A-4745-A6F7-205171353506}" type="presOf" srcId="{A994340B-AC33-4EAF-AFDA-D3044BE9D1B7}" destId="{5C2518BC-54DA-42B4-9576-8D4D8B41E6F8}" srcOrd="0" destOrd="3" presId="urn:microsoft.com/office/officeart/2005/8/layout/hList1"/>
    <dgm:cxn modelId="{F945296F-4CB1-45DC-BB48-A06F7D70996D}" srcId="{DD534603-899F-4A05-976C-E8124EC95A28}" destId="{BD58B4C9-B12B-46FC-9140-0409B4B4D2A5}" srcOrd="1" destOrd="0" parTransId="{F98C1B99-E0C1-4537-AE97-4B697AA4EBCF}" sibTransId="{27B3BFCF-8BF7-4D6A-B8DC-F0630B1CB4AC}"/>
    <dgm:cxn modelId="{4AA3F955-EF0B-4EF3-932B-F5CB29C57C0D}" type="presOf" srcId="{7681EE83-EA2C-40F4-9D9F-AC13AA95F046}" destId="{7D45ECB4-B3E1-40C6-9641-704EBC962451}" srcOrd="0" destOrd="0" presId="urn:microsoft.com/office/officeart/2005/8/layout/hList1"/>
    <dgm:cxn modelId="{8708D97D-7535-4588-9CE2-CE6805ABE791}" srcId="{A994340B-AC33-4EAF-AFDA-D3044BE9D1B7}" destId="{B0FADBE1-E465-4DF3-8432-171CD5865951}" srcOrd="0" destOrd="0" parTransId="{FD36F321-4317-4019-81F8-01AD1D360B7C}" sibTransId="{446447E4-78F4-483C-AC00-E789CBB94440}"/>
    <dgm:cxn modelId="{80D3478A-ECB8-460A-BB36-7B9B3459F6D7}" srcId="{76709A14-04B1-418F-832C-F2AC402BD489}" destId="{A994340B-AC33-4EAF-AFDA-D3044BE9D1B7}" srcOrd="1" destOrd="0" parTransId="{327626B4-89CE-4608-BBEF-0F71AB1B8FA9}" sibTransId="{B6C79C19-E9BC-4423-832C-D7A48DAD0C48}"/>
    <dgm:cxn modelId="{256EE18C-86BD-4100-8589-294669E00567}" type="presOf" srcId="{76709A14-04B1-418F-832C-F2AC402BD489}" destId="{F3065CC5-1B67-439C-BC40-337CCEAA7969}" srcOrd="0" destOrd="0" presId="urn:microsoft.com/office/officeart/2005/8/layout/hList1"/>
    <dgm:cxn modelId="{174D6E95-2274-4DEE-8533-02099CB0B920}" type="presOf" srcId="{40DCA8B8-F62A-4A95-A08B-21A17A89536B}" destId="{5C2518BC-54DA-42B4-9576-8D4D8B41E6F8}" srcOrd="0" destOrd="5" presId="urn:microsoft.com/office/officeart/2005/8/layout/hList1"/>
    <dgm:cxn modelId="{9CE7CCAA-B3EB-4728-8C9D-1644C0DDA68E}" srcId="{DD534603-899F-4A05-976C-E8124EC95A28}" destId="{404C94FE-ED56-4E1B-B2EE-AC27A8230DB2}" srcOrd="0" destOrd="0" parTransId="{A4840329-D487-4A33-AA3D-1FA02F02670F}" sibTransId="{EE4CEE4E-33BE-43C6-88C8-685632F3D220}"/>
    <dgm:cxn modelId="{7C798AC9-5BC5-4526-BEE5-FFB30877D22A}" type="presOf" srcId="{B0FADBE1-E465-4DF3-8432-171CD5865951}" destId="{5C2518BC-54DA-42B4-9576-8D4D8B41E6F8}" srcOrd="0" destOrd="4" presId="urn:microsoft.com/office/officeart/2005/8/layout/hList1"/>
    <dgm:cxn modelId="{244B39D8-4386-4EF1-8C8E-EAE238B5F7D8}" srcId="{A994340B-AC33-4EAF-AFDA-D3044BE9D1B7}" destId="{40DCA8B8-F62A-4A95-A08B-21A17A89536B}" srcOrd="1" destOrd="0" parTransId="{76413A28-4E69-4FBF-B3AB-98B33056B187}" sibTransId="{3A751D33-6FA0-468A-BDE6-354E2E39549E}"/>
    <dgm:cxn modelId="{CEC4C2E9-2FF3-4EB1-AE08-85337CB482FE}" type="presOf" srcId="{BD58B4C9-B12B-46FC-9140-0409B4B4D2A5}" destId="{5C2518BC-54DA-42B4-9576-8D4D8B41E6F8}" srcOrd="0" destOrd="2" presId="urn:microsoft.com/office/officeart/2005/8/layout/hList1"/>
    <dgm:cxn modelId="{44C747F4-2571-4296-AA58-C93CF7F8E21A}" srcId="{7681EE83-EA2C-40F4-9D9F-AC13AA95F046}" destId="{76709A14-04B1-418F-832C-F2AC402BD489}" srcOrd="0" destOrd="0" parTransId="{BB16606F-07AF-4339-B868-3744115EF74A}" sibTransId="{759E03BD-6B4A-4613-B448-EA47B8AC7FC5}"/>
    <dgm:cxn modelId="{9B57D473-74D3-4D42-BE61-1F3334041043}" type="presParOf" srcId="{7D45ECB4-B3E1-40C6-9641-704EBC962451}" destId="{DB63CAE7-2CCA-4B8A-AAF8-8C1D165F1189}" srcOrd="0" destOrd="0" presId="urn:microsoft.com/office/officeart/2005/8/layout/hList1"/>
    <dgm:cxn modelId="{52C36019-3C34-493E-9AC7-C50B0A32B339}" type="presParOf" srcId="{DB63CAE7-2CCA-4B8A-AAF8-8C1D165F1189}" destId="{F3065CC5-1B67-439C-BC40-337CCEAA7969}" srcOrd="0" destOrd="0" presId="urn:microsoft.com/office/officeart/2005/8/layout/hList1"/>
    <dgm:cxn modelId="{11F546A1-275C-4F3F-ADE1-DC0C9D7949E0}" type="presParOf" srcId="{DB63CAE7-2CCA-4B8A-AAF8-8C1D165F1189}" destId="{5C2518BC-54DA-42B4-9576-8D4D8B41E6F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81EE83-EA2C-40F4-9D9F-AC13AA95F046}" type="doc">
      <dgm:prSet loTypeId="urn:microsoft.com/office/officeart/2005/8/layout/hList1" loCatId="list" qsTypeId="urn:microsoft.com/office/officeart/2005/8/quickstyle/simple2" qsCatId="simple" csTypeId="urn:microsoft.com/office/officeart/2005/8/colors/accent4_5" csCatId="accent4" phldr="1"/>
      <dgm:spPr/>
      <dgm:t>
        <a:bodyPr/>
        <a:lstStyle/>
        <a:p>
          <a:endParaRPr lang="en-US"/>
        </a:p>
      </dgm:t>
    </dgm:pt>
    <dgm:pt modelId="{76709A14-04B1-418F-832C-F2AC402BD489}">
      <dgm:prSet phldr="0"/>
      <dgm:spPr/>
      <dgm:t>
        <a:bodyPr/>
        <a:lstStyle/>
        <a:p>
          <a:pPr rtl="0"/>
          <a:r>
            <a:rPr lang="en-US" dirty="0">
              <a:latin typeface="Calibri"/>
            </a:rPr>
            <a:t>Item-Item CF</a:t>
          </a:r>
          <a:endParaRPr lang="en-US" dirty="0"/>
        </a:p>
      </dgm:t>
    </dgm:pt>
    <dgm:pt modelId="{BB16606F-07AF-4339-B868-3744115EF74A}" type="parTrans" cxnId="{44C747F4-2571-4296-AA58-C93CF7F8E21A}">
      <dgm:prSet/>
      <dgm:spPr/>
      <dgm:t>
        <a:bodyPr/>
        <a:lstStyle/>
        <a:p>
          <a:endParaRPr lang="en-US"/>
        </a:p>
      </dgm:t>
    </dgm:pt>
    <dgm:pt modelId="{759E03BD-6B4A-4613-B448-EA47B8AC7FC5}" type="sibTrans" cxnId="{44C747F4-2571-4296-AA58-C93CF7F8E21A}">
      <dgm:prSet/>
      <dgm:spPr/>
      <dgm:t>
        <a:bodyPr/>
        <a:lstStyle/>
        <a:p>
          <a:endParaRPr lang="en-US"/>
        </a:p>
      </dgm:t>
    </dgm:pt>
    <dgm:pt modelId="{BD58B4C9-B12B-46FC-9140-0409B4B4D2A5}">
      <dgm:prSet/>
      <dgm:spPr/>
      <dgm:t>
        <a:bodyPr/>
        <a:lstStyle/>
        <a:p>
          <a:pPr algn="l" rtl="0"/>
          <a:r>
            <a:rPr lang="en-US" b="1" dirty="0"/>
            <a:t>Efficiency:</a:t>
          </a:r>
          <a:r>
            <a:rPr lang="en-US" dirty="0"/>
            <a:t> Generally faster for prediction after initial model building</a:t>
          </a:r>
          <a:r>
            <a:rPr lang="en-US" dirty="0">
              <a:latin typeface="Calibri"/>
            </a:rPr>
            <a:t> -</a:t>
          </a:r>
          <a:r>
            <a:rPr lang="en-US" dirty="0"/>
            <a:t> number of items is often less than number of users.</a:t>
          </a:r>
        </a:p>
      </dgm:t>
    </dgm:pt>
    <dgm:pt modelId="{F98C1B99-E0C1-4537-AE97-4B697AA4EBCF}" type="parTrans" cxnId="{F945296F-4CB1-45DC-BB48-A06F7D70996D}">
      <dgm:prSet/>
      <dgm:spPr/>
      <dgm:t>
        <a:bodyPr/>
        <a:lstStyle/>
        <a:p>
          <a:endParaRPr lang="en-US"/>
        </a:p>
      </dgm:t>
    </dgm:pt>
    <dgm:pt modelId="{27B3BFCF-8BF7-4D6A-B8DC-F0630B1CB4AC}" type="sibTrans" cxnId="{F945296F-4CB1-45DC-BB48-A06F7D70996D}">
      <dgm:prSet/>
      <dgm:spPr/>
      <dgm:t>
        <a:bodyPr/>
        <a:lstStyle/>
        <a:p>
          <a:endParaRPr lang="en-US"/>
        </a:p>
      </dgm:t>
    </dgm:pt>
    <dgm:pt modelId="{A994340B-AC33-4EAF-AFDA-D3044BE9D1B7}">
      <dgm:prSet phldr="0"/>
      <dgm:spPr/>
      <dgm:t>
        <a:bodyPr/>
        <a:lstStyle/>
        <a:p>
          <a:pPr rtl="0"/>
          <a:r>
            <a:rPr lang="en-US" b="1" u="sng" dirty="0">
              <a:latin typeface="Calibri"/>
            </a:rPr>
            <a:t>Cons</a:t>
          </a:r>
        </a:p>
      </dgm:t>
    </dgm:pt>
    <dgm:pt modelId="{327626B4-89CE-4608-BBEF-0F71AB1B8FA9}" type="parTrans" cxnId="{80D3478A-ECB8-460A-BB36-7B9B3459F6D7}">
      <dgm:prSet/>
      <dgm:spPr/>
    </dgm:pt>
    <dgm:pt modelId="{B6C79C19-E9BC-4423-832C-D7A48DAD0C48}" type="sibTrans" cxnId="{80D3478A-ECB8-460A-BB36-7B9B3459F6D7}">
      <dgm:prSet/>
      <dgm:spPr/>
      <dgm:t>
        <a:bodyPr/>
        <a:lstStyle/>
        <a:p>
          <a:endParaRPr lang="en-US"/>
        </a:p>
      </dgm:t>
    </dgm:pt>
    <dgm:pt modelId="{40DCA8B8-F62A-4A95-A08B-21A17A89536B}">
      <dgm:prSet phldr="0"/>
      <dgm:spPr/>
      <dgm:t>
        <a:bodyPr/>
        <a:lstStyle/>
        <a:p>
          <a:pPr algn="l" rtl="0"/>
          <a:r>
            <a:rPr lang="en-US" b="1" dirty="0"/>
            <a:t>Cold Start for Items:</a:t>
          </a:r>
          <a:r>
            <a:rPr lang="en-US" dirty="0"/>
            <a:t> Difficult to recommend new items without historical data.</a:t>
          </a:r>
        </a:p>
      </dgm:t>
    </dgm:pt>
    <dgm:pt modelId="{76413A28-4E69-4FBF-B3AB-98B33056B187}" type="parTrans" cxnId="{244B39D8-4386-4EF1-8C8E-EAE238B5F7D8}">
      <dgm:prSet/>
      <dgm:spPr/>
    </dgm:pt>
    <dgm:pt modelId="{3A751D33-6FA0-468A-BDE6-354E2E39549E}" type="sibTrans" cxnId="{244B39D8-4386-4EF1-8C8E-EAE238B5F7D8}">
      <dgm:prSet/>
      <dgm:spPr/>
      <dgm:t>
        <a:bodyPr/>
        <a:lstStyle/>
        <a:p>
          <a:endParaRPr lang="en-US"/>
        </a:p>
      </dgm:t>
    </dgm:pt>
    <dgm:pt modelId="{404C94FE-ED56-4E1B-B2EE-AC27A8230DB2}">
      <dgm:prSet phldr="0"/>
      <dgm:spPr/>
      <dgm:t>
        <a:bodyPr/>
        <a:lstStyle/>
        <a:p>
          <a:pPr algn="l" rtl="0"/>
          <a:r>
            <a:rPr lang="en-US" b="1" dirty="0"/>
            <a:t>Stability:</a:t>
          </a:r>
          <a:r>
            <a:rPr lang="en-US" dirty="0"/>
            <a:t> More stable over </a:t>
          </a:r>
          <a:r>
            <a:rPr lang="en-US" dirty="0">
              <a:latin typeface="Calibri"/>
            </a:rPr>
            <a:t>time - item</a:t>
          </a:r>
          <a:r>
            <a:rPr lang="en-US" dirty="0"/>
            <a:t> attributes tend to change less frequently than user preferences.</a:t>
          </a:r>
        </a:p>
      </dgm:t>
    </dgm:pt>
    <dgm:pt modelId="{A4840329-D487-4A33-AA3D-1FA02F02670F}" type="parTrans" cxnId="{9CE7CCAA-B3EB-4728-8C9D-1644C0DDA68E}">
      <dgm:prSet/>
      <dgm:spPr/>
    </dgm:pt>
    <dgm:pt modelId="{EE4CEE4E-33BE-43C6-88C8-685632F3D220}" type="sibTrans" cxnId="{9CE7CCAA-B3EB-4728-8C9D-1644C0DDA68E}">
      <dgm:prSet/>
      <dgm:spPr/>
    </dgm:pt>
    <dgm:pt modelId="{DD534603-899F-4A05-976C-E8124EC95A28}">
      <dgm:prSet phldr="0"/>
      <dgm:spPr/>
      <dgm:t>
        <a:bodyPr/>
        <a:lstStyle/>
        <a:p>
          <a:r>
            <a:rPr lang="en-US" b="1" u="sng" dirty="0">
              <a:latin typeface="Calibri"/>
            </a:rPr>
            <a:t>Pros</a:t>
          </a:r>
        </a:p>
      </dgm:t>
    </dgm:pt>
    <dgm:pt modelId="{A1184A5B-A95A-4EBB-A03E-5E4DBA49C58D}" type="parTrans" cxnId="{7C63500A-1107-44C0-8446-FED60D93BFA1}">
      <dgm:prSet/>
      <dgm:spPr/>
    </dgm:pt>
    <dgm:pt modelId="{59823ED4-4328-40DA-BB42-FA0EAE4E68C6}" type="sibTrans" cxnId="{7C63500A-1107-44C0-8446-FED60D93BFA1}">
      <dgm:prSet/>
      <dgm:spPr/>
    </dgm:pt>
    <dgm:pt modelId="{B0FADBE1-E465-4DF3-8432-171CD5865951}">
      <dgm:prSet phldr="0"/>
      <dgm:spPr/>
      <dgm:t>
        <a:bodyPr/>
        <a:lstStyle/>
        <a:p>
          <a:pPr algn="l" rtl="0"/>
          <a:r>
            <a:rPr lang="en-US" b="1" dirty="0"/>
            <a:t>Limited Diversity:</a:t>
          </a:r>
          <a:r>
            <a:rPr lang="en-US" dirty="0"/>
            <a:t> Tends to recommend similar items, reducing the diversity of recommendations.</a:t>
          </a:r>
        </a:p>
      </dgm:t>
    </dgm:pt>
    <dgm:pt modelId="{FD36F321-4317-4019-81F8-01AD1D360B7C}" type="parTrans" cxnId="{8708D97D-7535-4588-9CE2-CE6805ABE791}">
      <dgm:prSet/>
      <dgm:spPr/>
    </dgm:pt>
    <dgm:pt modelId="{446447E4-78F4-483C-AC00-E789CBB94440}" type="sibTrans" cxnId="{8708D97D-7535-4588-9CE2-CE6805ABE791}">
      <dgm:prSet/>
      <dgm:spPr/>
    </dgm:pt>
    <dgm:pt modelId="{7D45ECB4-B3E1-40C6-9641-704EBC962451}" type="pres">
      <dgm:prSet presAssocID="{7681EE83-EA2C-40F4-9D9F-AC13AA95F046}" presName="Name0" presStyleCnt="0">
        <dgm:presLayoutVars>
          <dgm:dir/>
          <dgm:animLvl val="lvl"/>
          <dgm:resizeHandles val="exact"/>
        </dgm:presLayoutVars>
      </dgm:prSet>
      <dgm:spPr/>
    </dgm:pt>
    <dgm:pt modelId="{DB63CAE7-2CCA-4B8A-AAF8-8C1D165F1189}" type="pres">
      <dgm:prSet presAssocID="{76709A14-04B1-418F-832C-F2AC402BD489}" presName="composite" presStyleCnt="0"/>
      <dgm:spPr/>
    </dgm:pt>
    <dgm:pt modelId="{F3065CC5-1B67-439C-BC40-337CCEAA7969}" type="pres">
      <dgm:prSet presAssocID="{76709A14-04B1-418F-832C-F2AC402BD489}" presName="parTx" presStyleLbl="alignNode1" presStyleIdx="0" presStyleCnt="1">
        <dgm:presLayoutVars>
          <dgm:chMax val="0"/>
          <dgm:chPref val="0"/>
          <dgm:bulletEnabled val="1"/>
        </dgm:presLayoutVars>
      </dgm:prSet>
      <dgm:spPr/>
    </dgm:pt>
    <dgm:pt modelId="{5C2518BC-54DA-42B4-9576-8D4D8B41E6F8}" type="pres">
      <dgm:prSet presAssocID="{76709A14-04B1-418F-832C-F2AC402BD489}" presName="desTx" presStyleLbl="alignAccFollowNode1" presStyleIdx="0" presStyleCnt="1">
        <dgm:presLayoutVars>
          <dgm:bulletEnabled val="1"/>
        </dgm:presLayoutVars>
      </dgm:prSet>
      <dgm:spPr/>
    </dgm:pt>
  </dgm:ptLst>
  <dgm:cxnLst>
    <dgm:cxn modelId="{7C63500A-1107-44C0-8446-FED60D93BFA1}" srcId="{76709A14-04B1-418F-832C-F2AC402BD489}" destId="{DD534603-899F-4A05-976C-E8124EC95A28}" srcOrd="0" destOrd="0" parTransId="{A1184A5B-A95A-4EBB-A03E-5E4DBA49C58D}" sibTransId="{59823ED4-4328-40DA-BB42-FA0EAE4E68C6}"/>
    <dgm:cxn modelId="{3AF99611-CEEB-449C-8057-5571BA974413}" type="presOf" srcId="{DD534603-899F-4A05-976C-E8124EC95A28}" destId="{5C2518BC-54DA-42B4-9576-8D4D8B41E6F8}" srcOrd="0" destOrd="0" presId="urn:microsoft.com/office/officeart/2005/8/layout/hList1"/>
    <dgm:cxn modelId="{44FA4C28-E4F3-4A92-B066-6CF991AE82CD}" type="presOf" srcId="{404C94FE-ED56-4E1B-B2EE-AC27A8230DB2}" destId="{5C2518BC-54DA-42B4-9576-8D4D8B41E6F8}" srcOrd="0" destOrd="1" presId="urn:microsoft.com/office/officeart/2005/8/layout/hList1"/>
    <dgm:cxn modelId="{68AD5B5E-D12A-4745-A6F7-205171353506}" type="presOf" srcId="{A994340B-AC33-4EAF-AFDA-D3044BE9D1B7}" destId="{5C2518BC-54DA-42B4-9576-8D4D8B41E6F8}" srcOrd="0" destOrd="3" presId="urn:microsoft.com/office/officeart/2005/8/layout/hList1"/>
    <dgm:cxn modelId="{F945296F-4CB1-45DC-BB48-A06F7D70996D}" srcId="{DD534603-899F-4A05-976C-E8124EC95A28}" destId="{BD58B4C9-B12B-46FC-9140-0409B4B4D2A5}" srcOrd="1" destOrd="0" parTransId="{F98C1B99-E0C1-4537-AE97-4B697AA4EBCF}" sibTransId="{27B3BFCF-8BF7-4D6A-B8DC-F0630B1CB4AC}"/>
    <dgm:cxn modelId="{4AA3F955-EF0B-4EF3-932B-F5CB29C57C0D}" type="presOf" srcId="{7681EE83-EA2C-40F4-9D9F-AC13AA95F046}" destId="{7D45ECB4-B3E1-40C6-9641-704EBC962451}" srcOrd="0" destOrd="0" presId="urn:microsoft.com/office/officeart/2005/8/layout/hList1"/>
    <dgm:cxn modelId="{8708D97D-7535-4588-9CE2-CE6805ABE791}" srcId="{A994340B-AC33-4EAF-AFDA-D3044BE9D1B7}" destId="{B0FADBE1-E465-4DF3-8432-171CD5865951}" srcOrd="0" destOrd="0" parTransId="{FD36F321-4317-4019-81F8-01AD1D360B7C}" sibTransId="{446447E4-78F4-483C-AC00-E789CBB94440}"/>
    <dgm:cxn modelId="{80D3478A-ECB8-460A-BB36-7B9B3459F6D7}" srcId="{76709A14-04B1-418F-832C-F2AC402BD489}" destId="{A994340B-AC33-4EAF-AFDA-D3044BE9D1B7}" srcOrd="1" destOrd="0" parTransId="{327626B4-89CE-4608-BBEF-0F71AB1B8FA9}" sibTransId="{B6C79C19-E9BC-4423-832C-D7A48DAD0C48}"/>
    <dgm:cxn modelId="{256EE18C-86BD-4100-8589-294669E00567}" type="presOf" srcId="{76709A14-04B1-418F-832C-F2AC402BD489}" destId="{F3065CC5-1B67-439C-BC40-337CCEAA7969}" srcOrd="0" destOrd="0" presId="urn:microsoft.com/office/officeart/2005/8/layout/hList1"/>
    <dgm:cxn modelId="{174D6E95-2274-4DEE-8533-02099CB0B920}" type="presOf" srcId="{40DCA8B8-F62A-4A95-A08B-21A17A89536B}" destId="{5C2518BC-54DA-42B4-9576-8D4D8B41E6F8}" srcOrd="0" destOrd="5" presId="urn:microsoft.com/office/officeart/2005/8/layout/hList1"/>
    <dgm:cxn modelId="{9CE7CCAA-B3EB-4728-8C9D-1644C0DDA68E}" srcId="{DD534603-899F-4A05-976C-E8124EC95A28}" destId="{404C94FE-ED56-4E1B-B2EE-AC27A8230DB2}" srcOrd="0" destOrd="0" parTransId="{A4840329-D487-4A33-AA3D-1FA02F02670F}" sibTransId="{EE4CEE4E-33BE-43C6-88C8-685632F3D220}"/>
    <dgm:cxn modelId="{7C798AC9-5BC5-4526-BEE5-FFB30877D22A}" type="presOf" srcId="{B0FADBE1-E465-4DF3-8432-171CD5865951}" destId="{5C2518BC-54DA-42B4-9576-8D4D8B41E6F8}" srcOrd="0" destOrd="4" presId="urn:microsoft.com/office/officeart/2005/8/layout/hList1"/>
    <dgm:cxn modelId="{244B39D8-4386-4EF1-8C8E-EAE238B5F7D8}" srcId="{A994340B-AC33-4EAF-AFDA-D3044BE9D1B7}" destId="{40DCA8B8-F62A-4A95-A08B-21A17A89536B}" srcOrd="1" destOrd="0" parTransId="{76413A28-4E69-4FBF-B3AB-98B33056B187}" sibTransId="{3A751D33-6FA0-468A-BDE6-354E2E39549E}"/>
    <dgm:cxn modelId="{CEC4C2E9-2FF3-4EB1-AE08-85337CB482FE}" type="presOf" srcId="{BD58B4C9-B12B-46FC-9140-0409B4B4D2A5}" destId="{5C2518BC-54DA-42B4-9576-8D4D8B41E6F8}" srcOrd="0" destOrd="2" presId="urn:microsoft.com/office/officeart/2005/8/layout/hList1"/>
    <dgm:cxn modelId="{44C747F4-2571-4296-AA58-C93CF7F8E21A}" srcId="{7681EE83-EA2C-40F4-9D9F-AC13AA95F046}" destId="{76709A14-04B1-418F-832C-F2AC402BD489}" srcOrd="0" destOrd="0" parTransId="{BB16606F-07AF-4339-B868-3744115EF74A}" sibTransId="{759E03BD-6B4A-4613-B448-EA47B8AC7FC5}"/>
    <dgm:cxn modelId="{9B57D473-74D3-4D42-BE61-1F3334041043}" type="presParOf" srcId="{7D45ECB4-B3E1-40C6-9641-704EBC962451}" destId="{DB63CAE7-2CCA-4B8A-AAF8-8C1D165F1189}" srcOrd="0" destOrd="0" presId="urn:microsoft.com/office/officeart/2005/8/layout/hList1"/>
    <dgm:cxn modelId="{52C36019-3C34-493E-9AC7-C50B0A32B339}" type="presParOf" srcId="{DB63CAE7-2CCA-4B8A-AAF8-8C1D165F1189}" destId="{F3065CC5-1B67-439C-BC40-337CCEAA7969}" srcOrd="0" destOrd="0" presId="urn:microsoft.com/office/officeart/2005/8/layout/hList1"/>
    <dgm:cxn modelId="{11F546A1-275C-4F3F-ADE1-DC0C9D7949E0}" type="presParOf" srcId="{DB63CAE7-2CCA-4B8A-AAF8-8C1D165F1189}" destId="{5C2518BC-54DA-42B4-9576-8D4D8B41E6F8}"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81EE83-EA2C-40F4-9D9F-AC13AA95F046}" type="doc">
      <dgm:prSet loTypeId="urn:microsoft.com/office/officeart/2005/8/layout/hChevron3" loCatId="process" qsTypeId="urn:microsoft.com/office/officeart/2005/8/quickstyle/simple1" qsCatId="simple" csTypeId="urn:microsoft.com/office/officeart/2005/8/colors/colorful2" csCatId="colorful" phldr="1"/>
      <dgm:spPr/>
      <dgm:t>
        <a:bodyPr/>
        <a:lstStyle/>
        <a:p>
          <a:endParaRPr lang="en-US"/>
        </a:p>
      </dgm:t>
    </dgm:pt>
    <dgm:pt modelId="{BD58B4C9-B12B-46FC-9140-0409B4B4D2A5}">
      <dgm:prSet/>
      <dgm:spPr/>
      <dgm:t>
        <a:bodyPr/>
        <a:lstStyle/>
        <a:p>
          <a:pPr algn="l"/>
          <a:r>
            <a:rPr lang="en-US" b="1" dirty="0">
              <a:latin typeface="Calibri"/>
            </a:rPr>
            <a:t>Total Reviews</a:t>
          </a:r>
          <a:r>
            <a:rPr lang="en-US" b="0" dirty="0"/>
            <a:t>:</a:t>
          </a:r>
          <a:r>
            <a:rPr lang="en-US" dirty="0"/>
            <a:t> </a:t>
          </a:r>
          <a:r>
            <a:rPr lang="en-US" dirty="0">
              <a:latin typeface="Calibri"/>
            </a:rPr>
            <a:t>466,007</a:t>
          </a:r>
          <a:endParaRPr lang="en-US" dirty="0"/>
        </a:p>
      </dgm:t>
    </dgm:pt>
    <dgm:pt modelId="{F98C1B99-E0C1-4537-AE97-4B697AA4EBCF}" type="parTrans" cxnId="{F945296F-4CB1-45DC-BB48-A06F7D70996D}">
      <dgm:prSet/>
      <dgm:spPr/>
      <dgm:t>
        <a:bodyPr/>
        <a:lstStyle/>
        <a:p>
          <a:endParaRPr lang="en-US"/>
        </a:p>
      </dgm:t>
    </dgm:pt>
    <dgm:pt modelId="{27B3BFCF-8BF7-4D6A-B8DC-F0630B1CB4AC}" type="sibTrans" cxnId="{F945296F-4CB1-45DC-BB48-A06F7D70996D}">
      <dgm:prSet/>
      <dgm:spPr/>
      <dgm:t>
        <a:bodyPr/>
        <a:lstStyle/>
        <a:p>
          <a:endParaRPr lang="en-US"/>
        </a:p>
      </dgm:t>
    </dgm:pt>
    <dgm:pt modelId="{40DCA8B8-F62A-4A95-A08B-21A17A89536B}">
      <dgm:prSet phldr="0"/>
      <dgm:spPr/>
      <dgm:t>
        <a:bodyPr/>
        <a:lstStyle/>
        <a:p>
          <a:pPr algn="l"/>
          <a:r>
            <a:rPr lang="en-US" b="1" dirty="0">
              <a:latin typeface="Calibri"/>
            </a:rPr>
            <a:t>Restaurants</a:t>
          </a:r>
          <a:r>
            <a:rPr lang="en-US" b="0" dirty="0"/>
            <a:t>:</a:t>
          </a:r>
          <a:r>
            <a:rPr lang="en-US" dirty="0"/>
            <a:t> </a:t>
          </a:r>
          <a:r>
            <a:rPr lang="en-US" dirty="0">
              <a:latin typeface="Calibri"/>
            </a:rPr>
            <a:t>2,260</a:t>
          </a:r>
          <a:endParaRPr lang="en-US" dirty="0"/>
        </a:p>
      </dgm:t>
    </dgm:pt>
    <dgm:pt modelId="{76413A28-4E69-4FBF-B3AB-98B33056B187}" type="parTrans" cxnId="{244B39D8-4386-4EF1-8C8E-EAE238B5F7D8}">
      <dgm:prSet/>
      <dgm:spPr/>
    </dgm:pt>
    <dgm:pt modelId="{3A751D33-6FA0-468A-BDE6-354E2E39549E}" type="sibTrans" cxnId="{244B39D8-4386-4EF1-8C8E-EAE238B5F7D8}">
      <dgm:prSet/>
      <dgm:spPr/>
      <dgm:t>
        <a:bodyPr/>
        <a:lstStyle/>
        <a:p>
          <a:endParaRPr lang="en-US"/>
        </a:p>
      </dgm:t>
    </dgm:pt>
    <dgm:pt modelId="{404C94FE-ED56-4E1B-B2EE-AC27A8230DB2}">
      <dgm:prSet phldr="0"/>
      <dgm:spPr/>
      <dgm:t>
        <a:bodyPr/>
        <a:lstStyle/>
        <a:p>
          <a:pPr algn="l" rtl="0"/>
          <a:r>
            <a:rPr lang="en-US" b="1" dirty="0">
              <a:latin typeface="Calibri"/>
            </a:rPr>
            <a:t>Initial Stats</a:t>
          </a:r>
          <a:r>
            <a:rPr lang="en-US" b="0" dirty="0"/>
            <a:t>:</a:t>
          </a:r>
        </a:p>
      </dgm:t>
    </dgm:pt>
    <dgm:pt modelId="{A4840329-D487-4A33-AA3D-1FA02F02670F}" type="parTrans" cxnId="{9CE7CCAA-B3EB-4728-8C9D-1644C0DDA68E}">
      <dgm:prSet/>
      <dgm:spPr/>
    </dgm:pt>
    <dgm:pt modelId="{EE4CEE4E-33BE-43C6-88C8-685632F3D220}" type="sibTrans" cxnId="{9CE7CCAA-B3EB-4728-8C9D-1644C0DDA68E}">
      <dgm:prSet/>
      <dgm:spPr/>
      <dgm:t>
        <a:bodyPr/>
        <a:lstStyle/>
        <a:p>
          <a:endParaRPr lang="en-US"/>
        </a:p>
      </dgm:t>
    </dgm:pt>
    <dgm:pt modelId="{B0FADBE1-E465-4DF3-8432-171CD5865951}">
      <dgm:prSet phldr="0"/>
      <dgm:spPr/>
      <dgm:t>
        <a:bodyPr/>
        <a:lstStyle/>
        <a:p>
          <a:pPr algn="l"/>
          <a:r>
            <a:rPr lang="en-US" b="1" dirty="0">
              <a:latin typeface="Calibri"/>
            </a:rPr>
            <a:t>Users</a:t>
          </a:r>
          <a:r>
            <a:rPr lang="en-US" b="0" dirty="0"/>
            <a:t>:</a:t>
          </a:r>
          <a:r>
            <a:rPr lang="en-US" dirty="0"/>
            <a:t> </a:t>
          </a:r>
          <a:r>
            <a:rPr lang="en-US" dirty="0">
              <a:latin typeface="Calibri"/>
            </a:rPr>
            <a:t>201,798</a:t>
          </a:r>
          <a:endParaRPr lang="en-US" dirty="0"/>
        </a:p>
      </dgm:t>
    </dgm:pt>
    <dgm:pt modelId="{FD36F321-4317-4019-81F8-01AD1D360B7C}" type="parTrans" cxnId="{8708D97D-7535-4588-9CE2-CE6805ABE791}">
      <dgm:prSet/>
      <dgm:spPr/>
    </dgm:pt>
    <dgm:pt modelId="{446447E4-78F4-483C-AC00-E789CBB94440}" type="sibTrans" cxnId="{8708D97D-7535-4588-9CE2-CE6805ABE791}">
      <dgm:prSet/>
      <dgm:spPr/>
      <dgm:t>
        <a:bodyPr/>
        <a:lstStyle/>
        <a:p>
          <a:endParaRPr lang="en-US"/>
        </a:p>
      </dgm:t>
    </dgm:pt>
    <dgm:pt modelId="{07DBEFF5-4CF5-48B4-B68A-984995551B6E}">
      <dgm:prSet phldr="0"/>
      <dgm:spPr/>
      <dgm:t>
        <a:bodyPr/>
        <a:lstStyle/>
        <a:p>
          <a:pPr algn="l"/>
          <a:r>
            <a:rPr lang="en-US" b="1" dirty="0">
              <a:latin typeface="Calibri"/>
            </a:rPr>
            <a:t>Restaurants</a:t>
          </a:r>
          <a:r>
            <a:rPr lang="en-US" dirty="0">
              <a:latin typeface="Calibri"/>
            </a:rPr>
            <a:t>: 1,926</a:t>
          </a:r>
          <a:endParaRPr lang="en-US" dirty="0"/>
        </a:p>
      </dgm:t>
    </dgm:pt>
    <dgm:pt modelId="{7B435581-EF08-4512-9105-604BD68AAC0F}" type="parTrans" cxnId="{27B25599-AEF7-4077-A430-DC4FD3F71170}">
      <dgm:prSet/>
      <dgm:spPr/>
    </dgm:pt>
    <dgm:pt modelId="{E4053B0C-6A73-4652-BEAA-46B792B07E71}" type="sibTrans" cxnId="{27B25599-AEF7-4077-A430-DC4FD3F71170}">
      <dgm:prSet/>
      <dgm:spPr/>
      <dgm:t>
        <a:bodyPr/>
        <a:lstStyle/>
        <a:p>
          <a:endParaRPr lang="en-US"/>
        </a:p>
      </dgm:t>
    </dgm:pt>
    <dgm:pt modelId="{8FB1FF93-333C-477A-9DE4-DCAAA4D80367}">
      <dgm:prSet phldr="0"/>
      <dgm:spPr/>
      <dgm:t>
        <a:bodyPr/>
        <a:lstStyle/>
        <a:p>
          <a:pPr algn="l" rtl="0"/>
          <a:r>
            <a:rPr lang="en-US" b="1" dirty="0">
              <a:latin typeface="Calibri"/>
            </a:rPr>
            <a:t>Filter Data</a:t>
          </a:r>
        </a:p>
      </dgm:t>
    </dgm:pt>
    <dgm:pt modelId="{62667E09-A1D5-4528-82EA-805ABC507F29}" type="parTrans" cxnId="{DA9139B9-58F0-474C-AB23-3BACF98D072B}">
      <dgm:prSet/>
      <dgm:spPr/>
    </dgm:pt>
    <dgm:pt modelId="{EF65AEEB-6D76-4AA3-86B2-15FA35ED158B}" type="sibTrans" cxnId="{DA9139B9-58F0-474C-AB23-3BACF98D072B}">
      <dgm:prSet/>
      <dgm:spPr/>
      <dgm:t>
        <a:bodyPr/>
        <a:lstStyle/>
        <a:p>
          <a:endParaRPr lang="en-US"/>
        </a:p>
      </dgm:t>
    </dgm:pt>
    <dgm:pt modelId="{47769183-5C49-4240-BF79-DEB6709D9A72}">
      <dgm:prSet phldr="0"/>
      <dgm:spPr/>
      <dgm:t>
        <a:bodyPr/>
        <a:lstStyle/>
        <a:p>
          <a:pPr algn="l"/>
          <a:r>
            <a:rPr lang="en-US" b="1" dirty="0">
              <a:latin typeface="Calibri"/>
            </a:rPr>
            <a:t>Criteria: </a:t>
          </a:r>
          <a:r>
            <a:rPr lang="en-US" dirty="0">
              <a:latin typeface="Calibri"/>
            </a:rPr>
            <a:t>Users and businesses w/ at least 10 reviews</a:t>
          </a:r>
        </a:p>
      </dgm:t>
    </dgm:pt>
    <dgm:pt modelId="{DB87B007-507A-49D1-8610-039CB35F6CBC}" type="parTrans" cxnId="{F9DC2FEE-14D4-417C-B9FA-88A0913D67A8}">
      <dgm:prSet/>
      <dgm:spPr/>
    </dgm:pt>
    <dgm:pt modelId="{F9153672-BBE1-41CD-98E2-7368142CDC59}" type="sibTrans" cxnId="{F9DC2FEE-14D4-417C-B9FA-88A0913D67A8}">
      <dgm:prSet/>
      <dgm:spPr/>
      <dgm:t>
        <a:bodyPr/>
        <a:lstStyle/>
        <a:p>
          <a:endParaRPr lang="en-US"/>
        </a:p>
      </dgm:t>
    </dgm:pt>
    <dgm:pt modelId="{0FE53302-1B43-4583-834B-C88DDC020CF8}">
      <dgm:prSet phldr="0"/>
      <dgm:spPr/>
      <dgm:t>
        <a:bodyPr/>
        <a:lstStyle/>
        <a:p>
          <a:pPr rtl="0"/>
          <a:r>
            <a:rPr lang="en-US" dirty="0">
              <a:latin typeface="Calibri"/>
            </a:rPr>
            <a:t>Focus on reliable user-business interactions by reducing sparsity.</a:t>
          </a:r>
          <a:endParaRPr lang="en-US" dirty="0"/>
        </a:p>
      </dgm:t>
    </dgm:pt>
    <dgm:pt modelId="{B1358ED2-7F48-4AC7-8A6A-DEBA5888DC08}" type="parTrans" cxnId="{93DC2A4B-4471-432C-98A5-AACFD5CE7F76}">
      <dgm:prSet/>
      <dgm:spPr/>
    </dgm:pt>
    <dgm:pt modelId="{BFEFF616-C013-451B-A37B-4E83909AC469}" type="sibTrans" cxnId="{93DC2A4B-4471-432C-98A5-AACFD5CE7F76}">
      <dgm:prSet/>
      <dgm:spPr/>
      <dgm:t>
        <a:bodyPr/>
        <a:lstStyle/>
        <a:p>
          <a:endParaRPr lang="en-US"/>
        </a:p>
      </dgm:t>
    </dgm:pt>
    <dgm:pt modelId="{BC915B78-0058-4562-BDBC-8B90A03D630F}">
      <dgm:prSet phldr="0"/>
      <dgm:spPr/>
      <dgm:t>
        <a:bodyPr/>
        <a:lstStyle/>
        <a:p>
          <a:pPr algn="l" rtl="0"/>
          <a:r>
            <a:rPr lang="en-US" b="1" dirty="0">
              <a:latin typeface="Calibri"/>
            </a:rPr>
            <a:t>Total Reviews</a:t>
          </a:r>
          <a:r>
            <a:rPr lang="en-US" dirty="0">
              <a:latin typeface="Calibri"/>
            </a:rPr>
            <a:t>: 95,137</a:t>
          </a:r>
        </a:p>
      </dgm:t>
    </dgm:pt>
    <dgm:pt modelId="{11D8C3FB-770D-4AA4-A9B0-AB6C27C81335}" type="parTrans" cxnId="{2C3277F9-4F8D-4767-A2F5-C4A02CA3CEE5}">
      <dgm:prSet/>
      <dgm:spPr/>
    </dgm:pt>
    <dgm:pt modelId="{AAB62122-2383-4130-9173-792D2617A3C9}" type="sibTrans" cxnId="{2C3277F9-4F8D-4767-A2F5-C4A02CA3CEE5}">
      <dgm:prSet/>
      <dgm:spPr/>
      <dgm:t>
        <a:bodyPr/>
        <a:lstStyle/>
        <a:p>
          <a:endParaRPr lang="en-US"/>
        </a:p>
      </dgm:t>
    </dgm:pt>
    <dgm:pt modelId="{D28BC3A9-79A6-4415-972C-4125A8255723}">
      <dgm:prSet phldr="0"/>
      <dgm:spPr/>
      <dgm:t>
        <a:bodyPr/>
        <a:lstStyle/>
        <a:p>
          <a:pPr algn="l"/>
          <a:r>
            <a:rPr lang="en-US" b="1" dirty="0">
              <a:latin typeface="Calibri"/>
            </a:rPr>
            <a:t>Users</a:t>
          </a:r>
          <a:r>
            <a:rPr lang="en-US" dirty="0">
              <a:latin typeface="Calibri"/>
            </a:rPr>
            <a:t>: 3,978</a:t>
          </a:r>
        </a:p>
      </dgm:t>
    </dgm:pt>
    <dgm:pt modelId="{BADAD2C7-722A-45CC-B902-140638654B7C}" type="parTrans" cxnId="{0026FCDB-F812-408F-80FF-8983312812B1}">
      <dgm:prSet/>
      <dgm:spPr/>
    </dgm:pt>
    <dgm:pt modelId="{1F600300-5A0F-4323-A28A-2870501D86DA}" type="sibTrans" cxnId="{0026FCDB-F812-408F-80FF-8983312812B1}">
      <dgm:prSet/>
      <dgm:spPr/>
      <dgm:t>
        <a:bodyPr/>
        <a:lstStyle/>
        <a:p>
          <a:endParaRPr lang="en-US"/>
        </a:p>
      </dgm:t>
    </dgm:pt>
    <dgm:pt modelId="{921DCEDE-F330-45CF-A0B4-F9EFC41CD692}">
      <dgm:prSet phldr="0"/>
      <dgm:spPr/>
      <dgm:t>
        <a:bodyPr/>
        <a:lstStyle/>
        <a:p>
          <a:pPr algn="l" rtl="0"/>
          <a:r>
            <a:rPr lang="en-US" b="1" dirty="0">
              <a:latin typeface="Calibri"/>
            </a:rPr>
            <a:t>New Stats</a:t>
          </a:r>
        </a:p>
      </dgm:t>
    </dgm:pt>
    <dgm:pt modelId="{225FAD3D-1BA4-4C94-A2C9-3264C11534D0}" type="parTrans" cxnId="{E1ABEF66-C726-4C8A-84BE-284402F36842}">
      <dgm:prSet/>
      <dgm:spPr/>
    </dgm:pt>
    <dgm:pt modelId="{8CCD57EA-8E65-4161-B5F2-ECAC361DBF20}" type="sibTrans" cxnId="{E1ABEF66-C726-4C8A-84BE-284402F36842}">
      <dgm:prSet/>
      <dgm:spPr/>
      <dgm:t>
        <a:bodyPr/>
        <a:lstStyle/>
        <a:p>
          <a:endParaRPr lang="en-US"/>
        </a:p>
      </dgm:t>
    </dgm:pt>
    <dgm:pt modelId="{3FEA6571-4E94-41FE-8811-3DC484298F61}" type="pres">
      <dgm:prSet presAssocID="{7681EE83-EA2C-40F4-9D9F-AC13AA95F046}" presName="Name0" presStyleCnt="0">
        <dgm:presLayoutVars>
          <dgm:dir/>
          <dgm:resizeHandles val="exact"/>
        </dgm:presLayoutVars>
      </dgm:prSet>
      <dgm:spPr/>
    </dgm:pt>
    <dgm:pt modelId="{5A702AC1-BD23-43EA-885E-BFBBF21A9276}" type="pres">
      <dgm:prSet presAssocID="{404C94FE-ED56-4E1B-B2EE-AC27A8230DB2}" presName="parAndChTx" presStyleLbl="node1" presStyleIdx="0" presStyleCnt="3">
        <dgm:presLayoutVars>
          <dgm:bulletEnabled val="1"/>
        </dgm:presLayoutVars>
      </dgm:prSet>
      <dgm:spPr/>
    </dgm:pt>
    <dgm:pt modelId="{E83FC5A5-259F-42B0-A289-FEECC5AD489C}" type="pres">
      <dgm:prSet presAssocID="{EE4CEE4E-33BE-43C6-88C8-685632F3D220}" presName="parAndChSpace" presStyleCnt="0"/>
      <dgm:spPr/>
    </dgm:pt>
    <dgm:pt modelId="{8C80B02A-F117-4809-BB29-83C1D59C8780}" type="pres">
      <dgm:prSet presAssocID="{8FB1FF93-333C-477A-9DE4-DCAAA4D80367}" presName="parAndChTx" presStyleLbl="node1" presStyleIdx="1" presStyleCnt="3">
        <dgm:presLayoutVars>
          <dgm:bulletEnabled val="1"/>
        </dgm:presLayoutVars>
      </dgm:prSet>
      <dgm:spPr/>
    </dgm:pt>
    <dgm:pt modelId="{AC9B851D-0F3C-43B1-9637-E3C294DD6EF8}" type="pres">
      <dgm:prSet presAssocID="{EF65AEEB-6D76-4AA3-86B2-15FA35ED158B}" presName="parAndChSpace" presStyleCnt="0"/>
      <dgm:spPr/>
    </dgm:pt>
    <dgm:pt modelId="{74F12A13-4592-457A-A95A-4DC211874C9A}" type="pres">
      <dgm:prSet presAssocID="{921DCEDE-F330-45CF-A0B4-F9EFC41CD692}" presName="parAndChTx" presStyleLbl="node1" presStyleIdx="2" presStyleCnt="3">
        <dgm:presLayoutVars>
          <dgm:bulletEnabled val="1"/>
        </dgm:presLayoutVars>
      </dgm:prSet>
      <dgm:spPr/>
    </dgm:pt>
  </dgm:ptLst>
  <dgm:cxnLst>
    <dgm:cxn modelId="{234F8321-FD2B-471B-B78F-31585419546B}" type="presOf" srcId="{921DCEDE-F330-45CF-A0B4-F9EFC41CD692}" destId="{74F12A13-4592-457A-A95A-4DC211874C9A}" srcOrd="0" destOrd="0" presId="urn:microsoft.com/office/officeart/2005/8/layout/hChevron3"/>
    <dgm:cxn modelId="{E1ABEF66-C726-4C8A-84BE-284402F36842}" srcId="{7681EE83-EA2C-40F4-9D9F-AC13AA95F046}" destId="{921DCEDE-F330-45CF-A0B4-F9EFC41CD692}" srcOrd="2" destOrd="0" parTransId="{225FAD3D-1BA4-4C94-A2C9-3264C11534D0}" sibTransId="{8CCD57EA-8E65-4161-B5F2-ECAC361DBF20}"/>
    <dgm:cxn modelId="{6945DC4A-6561-42DD-B7BA-7DB4FC38246F}" type="presOf" srcId="{7681EE83-EA2C-40F4-9D9F-AC13AA95F046}" destId="{3FEA6571-4E94-41FE-8811-3DC484298F61}" srcOrd="0" destOrd="0" presId="urn:microsoft.com/office/officeart/2005/8/layout/hChevron3"/>
    <dgm:cxn modelId="{93DC2A4B-4471-432C-98A5-AACFD5CE7F76}" srcId="{8FB1FF93-333C-477A-9DE4-DCAAA4D80367}" destId="{0FE53302-1B43-4583-834B-C88DDC020CF8}" srcOrd="0" destOrd="0" parTransId="{B1358ED2-7F48-4AC7-8A6A-DEBA5888DC08}" sibTransId="{BFEFF616-C013-451B-A37B-4E83909AC469}"/>
    <dgm:cxn modelId="{23325C4E-6B7A-4FE0-87FB-2B56A93425F4}" type="presOf" srcId="{404C94FE-ED56-4E1B-B2EE-AC27A8230DB2}" destId="{5A702AC1-BD23-43EA-885E-BFBBF21A9276}" srcOrd="0" destOrd="0" presId="urn:microsoft.com/office/officeart/2005/8/layout/hChevron3"/>
    <dgm:cxn modelId="{F945296F-4CB1-45DC-BB48-A06F7D70996D}" srcId="{404C94FE-ED56-4E1B-B2EE-AC27A8230DB2}" destId="{BD58B4C9-B12B-46FC-9140-0409B4B4D2A5}" srcOrd="0" destOrd="0" parTransId="{F98C1B99-E0C1-4537-AE97-4B697AA4EBCF}" sibTransId="{27B3BFCF-8BF7-4D6A-B8DC-F0630B1CB4AC}"/>
    <dgm:cxn modelId="{F781EA76-06A9-4A4B-80A8-73D0F7423A6A}" type="presOf" srcId="{8FB1FF93-333C-477A-9DE4-DCAAA4D80367}" destId="{8C80B02A-F117-4809-BB29-83C1D59C8780}" srcOrd="0" destOrd="0" presId="urn:microsoft.com/office/officeart/2005/8/layout/hChevron3"/>
    <dgm:cxn modelId="{8708D97D-7535-4588-9CE2-CE6805ABE791}" srcId="{404C94FE-ED56-4E1B-B2EE-AC27A8230DB2}" destId="{B0FADBE1-E465-4DF3-8432-171CD5865951}" srcOrd="1" destOrd="0" parTransId="{FD36F321-4317-4019-81F8-01AD1D360B7C}" sibTransId="{446447E4-78F4-483C-AC00-E789CBB94440}"/>
    <dgm:cxn modelId="{27B25599-AEF7-4077-A430-DC4FD3F71170}" srcId="{921DCEDE-F330-45CF-A0B4-F9EFC41CD692}" destId="{07DBEFF5-4CF5-48B4-B68A-984995551B6E}" srcOrd="2" destOrd="0" parTransId="{7B435581-EF08-4512-9105-604BD68AAC0F}" sibTransId="{E4053B0C-6A73-4652-BEAA-46B792B07E71}"/>
    <dgm:cxn modelId="{F3AA239E-0143-4ECB-AC2D-E000B8099C5E}" type="presOf" srcId="{B0FADBE1-E465-4DF3-8432-171CD5865951}" destId="{5A702AC1-BD23-43EA-885E-BFBBF21A9276}" srcOrd="0" destOrd="2" presId="urn:microsoft.com/office/officeart/2005/8/layout/hChevron3"/>
    <dgm:cxn modelId="{85F39EA7-72D0-4FCB-858D-9E4739DC549F}" type="presOf" srcId="{D28BC3A9-79A6-4415-972C-4125A8255723}" destId="{74F12A13-4592-457A-A95A-4DC211874C9A}" srcOrd="0" destOrd="2" presId="urn:microsoft.com/office/officeart/2005/8/layout/hChevron3"/>
    <dgm:cxn modelId="{9CE7CCAA-B3EB-4728-8C9D-1644C0DDA68E}" srcId="{7681EE83-EA2C-40F4-9D9F-AC13AA95F046}" destId="{404C94FE-ED56-4E1B-B2EE-AC27A8230DB2}" srcOrd="0" destOrd="0" parTransId="{A4840329-D487-4A33-AA3D-1FA02F02670F}" sibTransId="{EE4CEE4E-33BE-43C6-88C8-685632F3D220}"/>
    <dgm:cxn modelId="{DA9139B9-58F0-474C-AB23-3BACF98D072B}" srcId="{7681EE83-EA2C-40F4-9D9F-AC13AA95F046}" destId="{8FB1FF93-333C-477A-9DE4-DCAAA4D80367}" srcOrd="1" destOrd="0" parTransId="{62667E09-A1D5-4528-82EA-805ABC507F29}" sibTransId="{EF65AEEB-6D76-4AA3-86B2-15FA35ED158B}"/>
    <dgm:cxn modelId="{47731EBB-41E4-4BB6-BB30-66814FFB3EB8}" type="presOf" srcId="{BC915B78-0058-4562-BDBC-8B90A03D630F}" destId="{74F12A13-4592-457A-A95A-4DC211874C9A}" srcOrd="0" destOrd="1" presId="urn:microsoft.com/office/officeart/2005/8/layout/hChevron3"/>
    <dgm:cxn modelId="{0174FFCA-9212-414A-8C35-0A169BAFADA7}" type="presOf" srcId="{47769183-5C49-4240-BF79-DEB6709D9A72}" destId="{8C80B02A-F117-4809-BB29-83C1D59C8780}" srcOrd="0" destOrd="2" presId="urn:microsoft.com/office/officeart/2005/8/layout/hChevron3"/>
    <dgm:cxn modelId="{A0070BCE-F144-4118-B9E8-6F2916CC4EF3}" type="presOf" srcId="{BD58B4C9-B12B-46FC-9140-0409B4B4D2A5}" destId="{5A702AC1-BD23-43EA-885E-BFBBF21A9276}" srcOrd="0" destOrd="1" presId="urn:microsoft.com/office/officeart/2005/8/layout/hChevron3"/>
    <dgm:cxn modelId="{D612C9CF-2450-4C85-89DC-C650838E4304}" type="presOf" srcId="{40DCA8B8-F62A-4A95-A08B-21A17A89536B}" destId="{5A702AC1-BD23-43EA-885E-BFBBF21A9276}" srcOrd="0" destOrd="3" presId="urn:microsoft.com/office/officeart/2005/8/layout/hChevron3"/>
    <dgm:cxn modelId="{3579E5D7-2151-4582-AC24-BD60BC27DE2A}" type="presOf" srcId="{07DBEFF5-4CF5-48B4-B68A-984995551B6E}" destId="{74F12A13-4592-457A-A95A-4DC211874C9A}" srcOrd="0" destOrd="3" presId="urn:microsoft.com/office/officeart/2005/8/layout/hChevron3"/>
    <dgm:cxn modelId="{244B39D8-4386-4EF1-8C8E-EAE238B5F7D8}" srcId="{404C94FE-ED56-4E1B-B2EE-AC27A8230DB2}" destId="{40DCA8B8-F62A-4A95-A08B-21A17A89536B}" srcOrd="2" destOrd="0" parTransId="{76413A28-4E69-4FBF-B3AB-98B33056B187}" sibTransId="{3A751D33-6FA0-468A-BDE6-354E2E39549E}"/>
    <dgm:cxn modelId="{0026FCDB-F812-408F-80FF-8983312812B1}" srcId="{921DCEDE-F330-45CF-A0B4-F9EFC41CD692}" destId="{D28BC3A9-79A6-4415-972C-4125A8255723}" srcOrd="1" destOrd="0" parTransId="{BADAD2C7-722A-45CC-B902-140638654B7C}" sibTransId="{1F600300-5A0F-4323-A28A-2870501D86DA}"/>
    <dgm:cxn modelId="{A59B75E2-8062-471B-8C80-87CAA035D96D}" type="presOf" srcId="{0FE53302-1B43-4583-834B-C88DDC020CF8}" destId="{8C80B02A-F117-4809-BB29-83C1D59C8780}" srcOrd="0" destOrd="1" presId="urn:microsoft.com/office/officeart/2005/8/layout/hChevron3"/>
    <dgm:cxn modelId="{F9DC2FEE-14D4-417C-B9FA-88A0913D67A8}" srcId="{8FB1FF93-333C-477A-9DE4-DCAAA4D80367}" destId="{47769183-5C49-4240-BF79-DEB6709D9A72}" srcOrd="1" destOrd="0" parTransId="{DB87B007-507A-49D1-8610-039CB35F6CBC}" sibTransId="{F9153672-BBE1-41CD-98E2-7368142CDC59}"/>
    <dgm:cxn modelId="{2C3277F9-4F8D-4767-A2F5-C4A02CA3CEE5}" srcId="{921DCEDE-F330-45CF-A0B4-F9EFC41CD692}" destId="{BC915B78-0058-4562-BDBC-8B90A03D630F}" srcOrd="0" destOrd="0" parTransId="{11D8C3FB-770D-4AA4-A9B0-AB6C27C81335}" sibTransId="{AAB62122-2383-4130-9173-792D2617A3C9}"/>
    <dgm:cxn modelId="{E11A7F46-AA4E-41C4-9EF9-A52C9BF14ADB}" type="presParOf" srcId="{3FEA6571-4E94-41FE-8811-3DC484298F61}" destId="{5A702AC1-BD23-43EA-885E-BFBBF21A9276}" srcOrd="0" destOrd="0" presId="urn:microsoft.com/office/officeart/2005/8/layout/hChevron3"/>
    <dgm:cxn modelId="{881FD24E-B30F-49DA-BA18-731035EA0950}" type="presParOf" srcId="{3FEA6571-4E94-41FE-8811-3DC484298F61}" destId="{E83FC5A5-259F-42B0-A289-FEECC5AD489C}" srcOrd="1" destOrd="0" presId="urn:microsoft.com/office/officeart/2005/8/layout/hChevron3"/>
    <dgm:cxn modelId="{04BEA86E-9744-4308-8F11-A66EE3340BAC}" type="presParOf" srcId="{3FEA6571-4E94-41FE-8811-3DC484298F61}" destId="{8C80B02A-F117-4809-BB29-83C1D59C8780}" srcOrd="2" destOrd="0" presId="urn:microsoft.com/office/officeart/2005/8/layout/hChevron3"/>
    <dgm:cxn modelId="{2D0F759F-965A-4734-9E17-11217806B2A5}" type="presParOf" srcId="{3FEA6571-4E94-41FE-8811-3DC484298F61}" destId="{AC9B851D-0F3C-43B1-9637-E3C294DD6EF8}" srcOrd="3" destOrd="0" presId="urn:microsoft.com/office/officeart/2005/8/layout/hChevron3"/>
    <dgm:cxn modelId="{3CE6D78C-9779-4D56-81C9-144D001ECE15}" type="presParOf" srcId="{3FEA6571-4E94-41FE-8811-3DC484298F61}" destId="{74F12A13-4592-457A-A95A-4DC211874C9A}"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6F77F-3901-4E48-B98B-AC547FE2E3BC}">
      <dsp:nvSpPr>
        <dsp:cNvPr id="0" name=""/>
        <dsp:cNvSpPr/>
      </dsp:nvSpPr>
      <dsp:spPr>
        <a:xfrm>
          <a:off x="443478" y="593860"/>
          <a:ext cx="1235250" cy="123525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A66ED-1ECE-4C41-B3F0-1F7EBB67B928}">
      <dsp:nvSpPr>
        <dsp:cNvPr id="0" name=""/>
        <dsp:cNvSpPr/>
      </dsp:nvSpPr>
      <dsp:spPr>
        <a:xfrm>
          <a:off x="706728" y="857110"/>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A3EAB0-D4F2-48F1-9E18-D3CC45849D3C}">
      <dsp:nvSpPr>
        <dsp:cNvPr id="0" name=""/>
        <dsp:cNvSpPr/>
      </dsp:nvSpPr>
      <dsp:spPr>
        <a:xfrm>
          <a:off x="48603" y="2213860"/>
          <a:ext cx="2025000" cy="921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Personalization: Recommender systems tailor content to individual users’ preferences, providing a personalized experience. </a:t>
          </a:r>
        </a:p>
      </dsp:txBody>
      <dsp:txXfrm>
        <a:off x="48603" y="2213860"/>
        <a:ext cx="2025000" cy="921313"/>
      </dsp:txXfrm>
    </dsp:sp>
    <dsp:sp modelId="{48EC2AA7-598E-4EDA-B0AF-D51176EB6425}">
      <dsp:nvSpPr>
        <dsp:cNvPr id="0" name=""/>
        <dsp:cNvSpPr/>
      </dsp:nvSpPr>
      <dsp:spPr>
        <a:xfrm>
          <a:off x="2822853" y="593860"/>
          <a:ext cx="1235250" cy="123525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4201C-4A40-4519-9753-268CA728750B}">
      <dsp:nvSpPr>
        <dsp:cNvPr id="0" name=""/>
        <dsp:cNvSpPr/>
      </dsp:nvSpPr>
      <dsp:spPr>
        <a:xfrm>
          <a:off x="3086103" y="857110"/>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F1A97A-EFE6-4A31-AE5C-E6A3EEF9FDE7}">
      <dsp:nvSpPr>
        <dsp:cNvPr id="0" name=""/>
        <dsp:cNvSpPr/>
      </dsp:nvSpPr>
      <dsp:spPr>
        <a:xfrm>
          <a:off x="2427978" y="2213860"/>
          <a:ext cx="2025000" cy="921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User retention: By continuously offering relevant recommendations, users are more likely to return to the platform, increasing loyalty.</a:t>
          </a:r>
        </a:p>
      </dsp:txBody>
      <dsp:txXfrm>
        <a:off x="2427978" y="2213860"/>
        <a:ext cx="2025000" cy="9213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71E32-3F30-482C-8336-1AE1A4166864}">
      <dsp:nvSpPr>
        <dsp:cNvPr id="0" name=""/>
        <dsp:cNvSpPr/>
      </dsp:nvSpPr>
      <dsp:spPr>
        <a:xfrm>
          <a:off x="0" y="230765"/>
          <a:ext cx="3010652" cy="128992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660" tIns="270764" rIns="23366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rgbClr val="000000"/>
              </a:solidFill>
              <a:latin typeface="Calibri"/>
            </a:rPr>
            <a:t>sklearn shuffles and splits the data randomly w/o consideration for the sparse structure. This created scenarios where some users/items only appear in the test set</a:t>
          </a:r>
        </a:p>
      </dsp:txBody>
      <dsp:txXfrm>
        <a:off x="0" y="230765"/>
        <a:ext cx="3010652" cy="1289925"/>
      </dsp:txXfrm>
    </dsp:sp>
    <dsp:sp modelId="{B61ED9CA-4FF2-46DE-8971-C4AFF9B15AB6}">
      <dsp:nvSpPr>
        <dsp:cNvPr id="0" name=""/>
        <dsp:cNvSpPr/>
      </dsp:nvSpPr>
      <dsp:spPr>
        <a:xfrm>
          <a:off x="150532" y="38885"/>
          <a:ext cx="2107456"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57" tIns="0" rIns="79657" bIns="0" numCol="1" spcCol="1270" anchor="ctr" anchorCtr="0">
          <a:noAutofit/>
        </a:bodyPr>
        <a:lstStyle/>
        <a:p>
          <a:pPr marL="0" lvl="0" indent="0" algn="l" defTabSz="577850" rtl="0">
            <a:lnSpc>
              <a:spcPct val="90000"/>
            </a:lnSpc>
            <a:spcBef>
              <a:spcPct val="0"/>
            </a:spcBef>
            <a:spcAft>
              <a:spcPct val="35000"/>
            </a:spcAft>
            <a:buNone/>
          </a:pPr>
          <a:r>
            <a:rPr lang="en-US" sz="1300" b="1" kern="1200" dirty="0">
              <a:solidFill>
                <a:srgbClr val="000000"/>
              </a:solidFill>
              <a:latin typeface="Calibri"/>
            </a:rPr>
            <a:t>train_test_split:</a:t>
          </a:r>
          <a:endParaRPr lang="en-US" sz="1300" kern="1200" dirty="0">
            <a:solidFill>
              <a:srgbClr val="000000"/>
            </a:solidFill>
            <a:latin typeface="Calibri"/>
          </a:endParaRPr>
        </a:p>
      </dsp:txBody>
      <dsp:txXfrm>
        <a:off x="169266" y="57619"/>
        <a:ext cx="2069988" cy="346292"/>
      </dsp:txXfrm>
    </dsp:sp>
    <dsp:sp modelId="{0169793A-5B5E-438E-A2F6-A5F5DB5A6F84}">
      <dsp:nvSpPr>
        <dsp:cNvPr id="0" name=""/>
        <dsp:cNvSpPr/>
      </dsp:nvSpPr>
      <dsp:spPr>
        <a:xfrm>
          <a:off x="0" y="1782770"/>
          <a:ext cx="3010652" cy="22932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660" tIns="270764" rIns="23366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rgbClr val="000000"/>
              </a:solidFill>
              <a:latin typeface="Calibri"/>
            </a:rPr>
            <a:t>For each user, retrieve indices of all rated items.</a:t>
          </a:r>
        </a:p>
        <a:p>
          <a:pPr marL="114300" lvl="1" indent="-114300" algn="l" defTabSz="577850">
            <a:lnSpc>
              <a:spcPct val="90000"/>
            </a:lnSpc>
            <a:spcBef>
              <a:spcPct val="0"/>
            </a:spcBef>
            <a:spcAft>
              <a:spcPct val="15000"/>
            </a:spcAft>
            <a:buChar char="•"/>
          </a:pPr>
          <a:r>
            <a:rPr lang="en-US" sz="1300" kern="1200" dirty="0">
              <a:solidFill>
                <a:srgbClr val="000000"/>
              </a:solidFill>
              <a:latin typeface="Calibri"/>
            </a:rPr>
            <a:t>Shuffle these indices to randomize the data selection.</a:t>
          </a:r>
        </a:p>
        <a:p>
          <a:pPr marL="114300" lvl="1" indent="-114300" algn="l" defTabSz="577850" rtl="0">
            <a:lnSpc>
              <a:spcPct val="90000"/>
            </a:lnSpc>
            <a:spcBef>
              <a:spcPct val="0"/>
            </a:spcBef>
            <a:spcAft>
              <a:spcPct val="15000"/>
            </a:spcAft>
            <a:buChar char="•"/>
          </a:pPr>
          <a:r>
            <a:rPr lang="en-US" sz="1300" kern="1200" dirty="0">
              <a:solidFill>
                <a:srgbClr val="000000"/>
              </a:solidFill>
              <a:latin typeface="Calibri"/>
            </a:rPr>
            <a:t>For each user, set 2 test and validation ratings to their respective matrices.</a:t>
          </a:r>
        </a:p>
        <a:p>
          <a:pPr marL="114300" lvl="1" indent="-114300" algn="l" defTabSz="577850">
            <a:lnSpc>
              <a:spcPct val="90000"/>
            </a:lnSpc>
            <a:spcBef>
              <a:spcPct val="0"/>
            </a:spcBef>
            <a:spcAft>
              <a:spcPct val="15000"/>
            </a:spcAft>
            <a:buChar char="•"/>
          </a:pPr>
          <a:r>
            <a:rPr lang="en-US" sz="1300" kern="1200" dirty="0">
              <a:solidFill>
                <a:srgbClr val="000000"/>
              </a:solidFill>
              <a:latin typeface="Calibri"/>
            </a:rPr>
            <a:t>Remove these ratings from the training matrix to prevent data leakage.</a:t>
          </a:r>
          <a:endParaRPr lang="en-US" sz="1300" kern="1200" dirty="0"/>
        </a:p>
      </dsp:txBody>
      <dsp:txXfrm>
        <a:off x="0" y="1782770"/>
        <a:ext cx="3010652" cy="2293200"/>
      </dsp:txXfrm>
    </dsp:sp>
    <dsp:sp modelId="{6341B226-8819-4014-897B-8FDDC170D382}">
      <dsp:nvSpPr>
        <dsp:cNvPr id="0" name=""/>
        <dsp:cNvSpPr/>
      </dsp:nvSpPr>
      <dsp:spPr>
        <a:xfrm>
          <a:off x="150532" y="1590890"/>
          <a:ext cx="2107456" cy="3837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57" tIns="0" rIns="79657" bIns="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rgbClr val="000000"/>
              </a:solidFill>
              <a:latin typeface="Calibri"/>
            </a:rPr>
            <a:t>New Split Method:</a:t>
          </a:r>
          <a:endParaRPr lang="en-US" sz="1300" kern="1200" dirty="0">
            <a:solidFill>
              <a:srgbClr val="000000"/>
            </a:solidFill>
            <a:latin typeface="Calibri"/>
          </a:endParaRPr>
        </a:p>
      </dsp:txBody>
      <dsp:txXfrm>
        <a:off x="169266" y="1609624"/>
        <a:ext cx="2069988" cy="34629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2342C-E26F-4F18-A9C3-555E3D85C63D}">
      <dsp:nvSpPr>
        <dsp:cNvPr id="0" name=""/>
        <dsp:cNvSpPr/>
      </dsp:nvSpPr>
      <dsp:spPr>
        <a:xfrm rot="16200000">
          <a:off x="-1143755" y="1145650"/>
          <a:ext cx="4114856" cy="1823554"/>
        </a:xfrm>
        <a:prstGeom prst="flowChartManualOperati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289" bIns="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Calibri"/>
            </a:rPr>
            <a:t>Helps w/ Cold Start Problem</a:t>
          </a:r>
          <a:endParaRPr lang="en-US" sz="1600" kern="1200" dirty="0">
            <a:latin typeface="Calibri"/>
          </a:endParaRPr>
        </a:p>
        <a:p>
          <a:pPr marL="114300" lvl="1" indent="-114300" algn="l" defTabSz="533400" rtl="0">
            <a:lnSpc>
              <a:spcPct val="90000"/>
            </a:lnSpc>
            <a:spcBef>
              <a:spcPct val="0"/>
            </a:spcBef>
            <a:spcAft>
              <a:spcPct val="15000"/>
            </a:spcAft>
            <a:buChar char="•"/>
          </a:pPr>
          <a:r>
            <a:rPr lang="en-US" sz="1200" kern="1200" dirty="0">
              <a:latin typeface="Calibri"/>
            </a:rPr>
            <a:t>Ensures every user contributes to all data sets.</a:t>
          </a:r>
        </a:p>
        <a:p>
          <a:pPr marL="114300" lvl="1" indent="-114300" algn="l" defTabSz="533400">
            <a:lnSpc>
              <a:spcPct val="90000"/>
            </a:lnSpc>
            <a:spcBef>
              <a:spcPct val="0"/>
            </a:spcBef>
            <a:spcAft>
              <a:spcPct val="15000"/>
            </a:spcAft>
            <a:buChar char="•"/>
          </a:pPr>
          <a:r>
            <a:rPr lang="en-US" sz="1200" kern="1200" dirty="0">
              <a:latin typeface="Calibri"/>
            </a:rPr>
            <a:t>This approach helps the model learn from a broad user base, reducing the impact of the cold start problem.</a:t>
          </a:r>
          <a:endParaRPr lang="en-US" sz="1200" kern="1200" dirty="0"/>
        </a:p>
      </dsp:txBody>
      <dsp:txXfrm rot="5400000">
        <a:off x="1896" y="822970"/>
        <a:ext cx="1823554" cy="2468914"/>
      </dsp:txXfrm>
    </dsp:sp>
    <dsp:sp modelId="{86FD1E65-9471-4C5C-8CB1-AD084CC6271D}">
      <dsp:nvSpPr>
        <dsp:cNvPr id="0" name=""/>
        <dsp:cNvSpPr/>
      </dsp:nvSpPr>
      <dsp:spPr>
        <a:xfrm rot="16200000">
          <a:off x="816565" y="1145650"/>
          <a:ext cx="4114856" cy="1823554"/>
        </a:xfrm>
        <a:prstGeom prst="flowChartManualOperation">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289" bIns="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Calibri"/>
            </a:rPr>
            <a:t>Creates Disjoint Sets</a:t>
          </a:r>
          <a:endParaRPr lang="en-US" sz="1600" kern="1200" dirty="0">
            <a:latin typeface="Calibri"/>
          </a:endParaRPr>
        </a:p>
        <a:p>
          <a:pPr marL="114300" lvl="1" indent="-114300" algn="l" defTabSz="533400" rtl="0">
            <a:lnSpc>
              <a:spcPct val="90000"/>
            </a:lnSpc>
            <a:spcBef>
              <a:spcPct val="0"/>
            </a:spcBef>
            <a:spcAft>
              <a:spcPct val="15000"/>
            </a:spcAft>
            <a:buChar char="•"/>
          </a:pPr>
          <a:r>
            <a:rPr lang="en-US" sz="1200" kern="1200" dirty="0">
              <a:latin typeface="Calibri"/>
            </a:rPr>
            <a:t>Disjoint sets prevent overlap in user-item pairs across different sets, crucial for accurately assessing the model's performance.</a:t>
          </a:r>
        </a:p>
        <a:p>
          <a:pPr marL="114300" lvl="1" indent="-114300" algn="l" defTabSz="533400">
            <a:lnSpc>
              <a:spcPct val="90000"/>
            </a:lnSpc>
            <a:spcBef>
              <a:spcPct val="0"/>
            </a:spcBef>
            <a:spcAft>
              <a:spcPct val="15000"/>
            </a:spcAft>
            <a:buChar char="•"/>
          </a:pPr>
          <a:r>
            <a:rPr lang="en-US" sz="1200" kern="1200" dirty="0">
              <a:latin typeface="Calibri"/>
            </a:rPr>
            <a:t>Enables realistic evaluations of how well the model can handle unseen data.</a:t>
          </a:r>
          <a:endParaRPr lang="en-US" sz="1200" kern="1200" dirty="0"/>
        </a:p>
      </dsp:txBody>
      <dsp:txXfrm rot="5400000">
        <a:off x="1962216" y="822970"/>
        <a:ext cx="1823554" cy="24689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45263-DFF9-4AB5-8ADC-D0924E8AA4CE}">
      <dsp:nvSpPr>
        <dsp:cNvPr id="0" name=""/>
        <dsp:cNvSpPr/>
      </dsp:nvSpPr>
      <dsp:spPr>
        <a:xfrm>
          <a:off x="0" y="342793"/>
          <a:ext cx="3731362" cy="3118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b="1" kern="1200" dirty="0">
              <a:solidFill>
                <a:srgbClr val="000000"/>
              </a:solidFill>
              <a:latin typeface="Calibri"/>
            </a:rPr>
            <a:t>Adjusted Cosine Similarity</a:t>
          </a:r>
          <a:endParaRPr lang="en-US" sz="1300" kern="1200" dirty="0">
            <a:solidFill>
              <a:srgbClr val="000000"/>
            </a:solidFill>
            <a:latin typeface="Calibri"/>
          </a:endParaRPr>
        </a:p>
      </dsp:txBody>
      <dsp:txXfrm>
        <a:off x="15221" y="358014"/>
        <a:ext cx="3700920" cy="281363"/>
      </dsp:txXfrm>
    </dsp:sp>
    <dsp:sp modelId="{746C1B58-6360-4CA6-A477-228F5E5EE258}">
      <dsp:nvSpPr>
        <dsp:cNvPr id="0" name=""/>
        <dsp:cNvSpPr/>
      </dsp:nvSpPr>
      <dsp:spPr>
        <a:xfrm>
          <a:off x="0" y="654598"/>
          <a:ext cx="3731362"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71"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solidFill>
                <a:srgbClr val="000000"/>
              </a:solidFill>
              <a:latin typeface="Calibri"/>
            </a:rPr>
            <a:t>Adjusts the standard cosine similarity by subtracting the user's average rating from each rating. This accounts for different rating scales used by different users.</a:t>
          </a:r>
        </a:p>
        <a:p>
          <a:pPr marL="57150" lvl="1" indent="-57150" algn="l" defTabSz="444500">
            <a:lnSpc>
              <a:spcPct val="90000"/>
            </a:lnSpc>
            <a:spcBef>
              <a:spcPct val="0"/>
            </a:spcBef>
            <a:spcAft>
              <a:spcPct val="20000"/>
            </a:spcAft>
            <a:buChar char="•"/>
          </a:pPr>
          <a:r>
            <a:rPr lang="en-US" sz="1000" kern="1200" dirty="0">
              <a:solidFill>
                <a:srgbClr val="000000"/>
              </a:solidFill>
              <a:latin typeface="Calibri"/>
            </a:rPr>
            <a:t>Reduces bias due to user-specific rating behavior, focusing more on the relative preferences rather than absolute ratings.</a:t>
          </a:r>
        </a:p>
      </dsp:txBody>
      <dsp:txXfrm>
        <a:off x="0" y="654598"/>
        <a:ext cx="3731362" cy="766935"/>
      </dsp:txXfrm>
    </dsp:sp>
    <dsp:sp modelId="{85C01E0E-BB41-4545-8403-805B8EACBE37}">
      <dsp:nvSpPr>
        <dsp:cNvPr id="0" name=""/>
        <dsp:cNvSpPr/>
      </dsp:nvSpPr>
      <dsp:spPr>
        <a:xfrm>
          <a:off x="0" y="1421533"/>
          <a:ext cx="3731362" cy="31180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rgbClr val="000000"/>
              </a:solidFill>
              <a:latin typeface="Calibri"/>
            </a:rPr>
            <a:t>Pearson Correlation</a:t>
          </a:r>
          <a:endParaRPr lang="en-US" sz="1300" kern="1200" dirty="0">
            <a:solidFill>
              <a:srgbClr val="000000"/>
            </a:solidFill>
            <a:latin typeface="Calibri"/>
          </a:endParaRPr>
        </a:p>
      </dsp:txBody>
      <dsp:txXfrm>
        <a:off x="15221" y="1436754"/>
        <a:ext cx="3700920" cy="281363"/>
      </dsp:txXfrm>
    </dsp:sp>
    <dsp:sp modelId="{9A9F4B21-8693-4DBB-A590-2B5CEF2434F6}">
      <dsp:nvSpPr>
        <dsp:cNvPr id="0" name=""/>
        <dsp:cNvSpPr/>
      </dsp:nvSpPr>
      <dsp:spPr>
        <a:xfrm>
          <a:off x="0" y="1733338"/>
          <a:ext cx="3731362"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71"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solidFill>
                <a:srgbClr val="000000"/>
              </a:solidFill>
              <a:latin typeface="Calibri"/>
            </a:rPr>
            <a:t>Measures the linear correlation between two variables, adjusted for the mean ratings of each item. It's similar to adjusted cosine but normalizes by the item mean instead of the user mean.</a:t>
          </a:r>
        </a:p>
        <a:p>
          <a:pPr marL="57150" lvl="1" indent="-57150" algn="l" defTabSz="444500">
            <a:lnSpc>
              <a:spcPct val="90000"/>
            </a:lnSpc>
            <a:spcBef>
              <a:spcPct val="0"/>
            </a:spcBef>
            <a:spcAft>
              <a:spcPct val="20000"/>
            </a:spcAft>
            <a:buChar char="•"/>
          </a:pPr>
          <a:r>
            <a:rPr lang="en-US" sz="1000" kern="1200" dirty="0">
              <a:solidFill>
                <a:srgbClr val="000000"/>
              </a:solidFill>
              <a:latin typeface="Calibri"/>
            </a:rPr>
            <a:t>Accounts for item biases, often resulting in more personalized recommendations.</a:t>
          </a:r>
        </a:p>
      </dsp:txBody>
      <dsp:txXfrm>
        <a:off x="0" y="1733338"/>
        <a:ext cx="3731362" cy="766935"/>
      </dsp:txXfrm>
    </dsp:sp>
    <dsp:sp modelId="{D2D0AC3D-B70D-4B3B-BB25-E0727AEFF2FE}">
      <dsp:nvSpPr>
        <dsp:cNvPr id="0" name=""/>
        <dsp:cNvSpPr/>
      </dsp:nvSpPr>
      <dsp:spPr>
        <a:xfrm>
          <a:off x="0" y="2500273"/>
          <a:ext cx="3731362" cy="31180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rgbClr val="000000"/>
              </a:solidFill>
              <a:latin typeface="Calibri"/>
            </a:rPr>
            <a:t>Jaccard Similarity</a:t>
          </a:r>
          <a:endParaRPr lang="en-US" sz="1300" kern="1200" dirty="0">
            <a:solidFill>
              <a:srgbClr val="000000"/>
            </a:solidFill>
            <a:latin typeface="Calibri"/>
          </a:endParaRPr>
        </a:p>
      </dsp:txBody>
      <dsp:txXfrm>
        <a:off x="15221" y="2515494"/>
        <a:ext cx="3700920" cy="281363"/>
      </dsp:txXfrm>
    </dsp:sp>
    <dsp:sp modelId="{1D059F90-B7F7-46D6-B553-376A22FE7E94}">
      <dsp:nvSpPr>
        <dsp:cNvPr id="0" name=""/>
        <dsp:cNvSpPr/>
      </dsp:nvSpPr>
      <dsp:spPr>
        <a:xfrm>
          <a:off x="0" y="2812078"/>
          <a:ext cx="3731362"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71"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solidFill>
                <a:srgbClr val="000000"/>
              </a:solidFill>
              <a:latin typeface="Calibri"/>
            </a:rPr>
            <a:t>Computes the similarity between sets by dividing the size of the intersection by the size of the union of the sets. In collaborative filtering, it can be used to measure the similarity between sets of users who have rated items i and j.</a:t>
          </a:r>
        </a:p>
        <a:p>
          <a:pPr marL="57150" lvl="1" indent="-57150" algn="l" defTabSz="444500">
            <a:lnSpc>
              <a:spcPct val="90000"/>
            </a:lnSpc>
            <a:spcBef>
              <a:spcPct val="0"/>
            </a:spcBef>
            <a:spcAft>
              <a:spcPct val="20000"/>
            </a:spcAft>
            <a:buChar char="•"/>
          </a:pPr>
          <a:r>
            <a:rPr lang="en-US" sz="1000" kern="1200" dirty="0">
              <a:solidFill>
                <a:srgbClr val="000000"/>
              </a:solidFill>
              <a:latin typeface="Calibri"/>
            </a:rPr>
            <a:t>Simple to understand and compute; robust against variations in magnitude.</a:t>
          </a:r>
        </a:p>
      </dsp:txBody>
      <dsp:txXfrm>
        <a:off x="0" y="2812078"/>
        <a:ext cx="3731362" cy="9149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4C5EE-35DF-4239-8E2A-A72196E66565}">
      <dsp:nvSpPr>
        <dsp:cNvPr id="0" name=""/>
        <dsp:cNvSpPr/>
      </dsp:nvSpPr>
      <dsp:spPr>
        <a:xfrm>
          <a:off x="9083" y="194042"/>
          <a:ext cx="1996679" cy="599003"/>
        </a:xfrm>
        <a:prstGeom prst="chevron">
          <a:avLst>
            <a:gd name="adj" fmla="val 3000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960" tIns="73960" rIns="73960" bIns="73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a:rPr>
            <a:t>Calculate Baseline:</a:t>
          </a:r>
          <a:endParaRPr lang="en-US" sz="1600" kern="1200" dirty="0">
            <a:latin typeface="Calibri"/>
          </a:endParaRPr>
        </a:p>
      </dsp:txBody>
      <dsp:txXfrm>
        <a:off x="188784" y="194042"/>
        <a:ext cx="1637277" cy="599003"/>
      </dsp:txXfrm>
    </dsp:sp>
    <dsp:sp modelId="{2C8776B7-1839-4703-B8A9-3AE184FB5E46}">
      <dsp:nvSpPr>
        <dsp:cNvPr id="0" name=""/>
        <dsp:cNvSpPr/>
      </dsp:nvSpPr>
      <dsp:spPr>
        <a:xfrm>
          <a:off x="9083" y="793046"/>
          <a:ext cx="1816978" cy="336545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582" tIns="143582" rIns="143582" bIns="287163"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a:rPr>
            <a:t>Establish a baseline for rating predictions, used to normalize individual ratings. This will be the global average of ratings in the training data.</a:t>
          </a:r>
        </a:p>
      </dsp:txBody>
      <dsp:txXfrm>
        <a:off x="9083" y="793046"/>
        <a:ext cx="1816978" cy="3365454"/>
      </dsp:txXfrm>
    </dsp:sp>
    <dsp:sp modelId="{2D388E20-18CD-40FB-AB44-7B8D39F22FC1}">
      <dsp:nvSpPr>
        <dsp:cNvPr id="0" name=""/>
        <dsp:cNvSpPr/>
      </dsp:nvSpPr>
      <dsp:spPr>
        <a:xfrm>
          <a:off x="1966367" y="194042"/>
          <a:ext cx="1996679" cy="599003"/>
        </a:xfrm>
        <a:prstGeom prst="chevron">
          <a:avLst>
            <a:gd name="adj" fmla="val 30000"/>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960" tIns="73960" rIns="73960" bIns="73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a:rPr>
            <a:t>Compute User and Item Biases</a:t>
          </a:r>
          <a:r>
            <a:rPr lang="en-US" sz="1600" b="0" kern="1200" dirty="0">
              <a:latin typeface="Calibri"/>
            </a:rPr>
            <a:t>:</a:t>
          </a:r>
          <a:endParaRPr lang="en-US" sz="1600" kern="1200" dirty="0">
            <a:latin typeface="Calibri"/>
          </a:endParaRPr>
        </a:p>
      </dsp:txBody>
      <dsp:txXfrm>
        <a:off x="2146068" y="194042"/>
        <a:ext cx="1637277" cy="599003"/>
      </dsp:txXfrm>
    </dsp:sp>
    <dsp:sp modelId="{0ECA09E8-56C6-48EA-B994-9BF65883FF74}">
      <dsp:nvSpPr>
        <dsp:cNvPr id="0" name=""/>
        <dsp:cNvSpPr/>
      </dsp:nvSpPr>
      <dsp:spPr>
        <a:xfrm>
          <a:off x="1966367" y="793046"/>
          <a:ext cx="1816978" cy="3365454"/>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582" tIns="143582" rIns="143582" bIns="287163" numCol="1" spcCol="1270" anchor="t" anchorCtr="0">
          <a:noAutofit/>
        </a:bodyPr>
        <a:lstStyle/>
        <a:p>
          <a:pPr marL="0" lvl="0" indent="0" algn="l" defTabSz="533400">
            <a:lnSpc>
              <a:spcPct val="90000"/>
            </a:lnSpc>
            <a:spcBef>
              <a:spcPct val="0"/>
            </a:spcBef>
            <a:spcAft>
              <a:spcPct val="35000"/>
            </a:spcAft>
            <a:buNone/>
          </a:pPr>
          <a:r>
            <a:rPr lang="en-US" sz="1200" kern="1200" dirty="0">
              <a:latin typeface="Calibri"/>
            </a:rPr>
            <a:t>Compute biases for users and items based on the deviations of their avg. ratings from the global average, reflecting personal and item-specific tendencies.</a:t>
          </a:r>
        </a:p>
      </dsp:txBody>
      <dsp:txXfrm>
        <a:off x="1966367" y="793046"/>
        <a:ext cx="1816978" cy="3365454"/>
      </dsp:txXfrm>
    </dsp:sp>
    <dsp:sp modelId="{6AEB8039-6663-4A8F-BFFA-52A5D541C256}">
      <dsp:nvSpPr>
        <dsp:cNvPr id="0" name=""/>
        <dsp:cNvSpPr/>
      </dsp:nvSpPr>
      <dsp:spPr>
        <a:xfrm>
          <a:off x="3923652" y="194042"/>
          <a:ext cx="1996679" cy="599003"/>
        </a:xfrm>
        <a:prstGeom prst="chevron">
          <a:avLst>
            <a:gd name="adj" fmla="val 30000"/>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960" tIns="73960" rIns="73960" bIns="73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a:rPr>
            <a:t>K-Nearest Neighbors:</a:t>
          </a:r>
          <a:endParaRPr lang="en-US" sz="1600" kern="1200" dirty="0">
            <a:latin typeface="Calibri"/>
          </a:endParaRPr>
        </a:p>
      </dsp:txBody>
      <dsp:txXfrm>
        <a:off x="4103353" y="194042"/>
        <a:ext cx="1637277" cy="599003"/>
      </dsp:txXfrm>
    </dsp:sp>
    <dsp:sp modelId="{AD897BFE-1465-4621-AF65-91711961A40E}">
      <dsp:nvSpPr>
        <dsp:cNvPr id="0" name=""/>
        <dsp:cNvSpPr/>
      </dsp:nvSpPr>
      <dsp:spPr>
        <a:xfrm>
          <a:off x="3923652" y="793046"/>
          <a:ext cx="1816978" cy="3365454"/>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582" tIns="143582" rIns="143582" bIns="287163"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Calibri"/>
            </a:rPr>
            <a:t>User-Based</a:t>
          </a:r>
          <a:r>
            <a:rPr lang="en-US" sz="1200" kern="1200" dirty="0">
              <a:latin typeface="Calibri"/>
            </a:rPr>
            <a:t>: Find the k-nearest users to user </a:t>
          </a:r>
          <a:r>
            <a:rPr lang="en-US" sz="1200" i="1" kern="1200" dirty="0">
              <a:latin typeface="Calibri"/>
            </a:rPr>
            <a:t>u </a:t>
          </a:r>
          <a:r>
            <a:rPr lang="en-US" sz="1200" kern="1200" dirty="0">
              <a:latin typeface="Calibri"/>
            </a:rPr>
            <a:t>based off the precomputed similarity matrix</a:t>
          </a:r>
        </a:p>
        <a:p>
          <a:pPr marL="0" lvl="0" indent="0" algn="l" defTabSz="533400">
            <a:lnSpc>
              <a:spcPct val="90000"/>
            </a:lnSpc>
            <a:spcBef>
              <a:spcPct val="0"/>
            </a:spcBef>
            <a:spcAft>
              <a:spcPct val="35000"/>
            </a:spcAft>
            <a:buNone/>
          </a:pPr>
          <a:r>
            <a:rPr lang="en-US" sz="1200" b="1" kern="1200" dirty="0">
              <a:latin typeface="Calibri"/>
            </a:rPr>
            <a:t>Item-Based</a:t>
          </a:r>
          <a:r>
            <a:rPr lang="en-US" sz="1200" kern="1200" dirty="0">
              <a:latin typeface="Calibri"/>
            </a:rPr>
            <a:t>: Find the k-nearest items to item</a:t>
          </a:r>
          <a:r>
            <a:rPr lang="en-US" sz="1200" i="1" kern="1200" dirty="0">
              <a:latin typeface="Calibri"/>
            </a:rPr>
            <a:t> </a:t>
          </a:r>
          <a:r>
            <a:rPr lang="en-US" sz="1200" i="1" kern="1200" dirty="0" err="1">
              <a:latin typeface="Calibri"/>
            </a:rPr>
            <a:t>i</a:t>
          </a:r>
          <a:r>
            <a:rPr lang="en-US" sz="1200" i="1" kern="1200" dirty="0">
              <a:latin typeface="Calibri"/>
            </a:rPr>
            <a:t> </a:t>
          </a:r>
          <a:r>
            <a:rPr lang="en-US" sz="1200" kern="1200" dirty="0">
              <a:latin typeface="Calibri"/>
            </a:rPr>
            <a:t>based off the precomputed similarity matrix</a:t>
          </a:r>
        </a:p>
      </dsp:txBody>
      <dsp:txXfrm>
        <a:off x="3923652" y="793046"/>
        <a:ext cx="1816978" cy="3365454"/>
      </dsp:txXfrm>
    </dsp:sp>
    <dsp:sp modelId="{4B8D9883-1B5F-408A-98B6-413AB644E7D1}">
      <dsp:nvSpPr>
        <dsp:cNvPr id="0" name=""/>
        <dsp:cNvSpPr/>
      </dsp:nvSpPr>
      <dsp:spPr>
        <a:xfrm>
          <a:off x="5880937" y="194042"/>
          <a:ext cx="1996679" cy="599003"/>
        </a:xfrm>
        <a:prstGeom prst="chevron">
          <a:avLst>
            <a:gd name="adj" fmla="val 30000"/>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960" tIns="73960" rIns="73960" bIns="73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a:rPr>
            <a:t>Predictive Model:</a:t>
          </a:r>
          <a:endParaRPr lang="en-US" sz="1600" kern="1200" dirty="0"/>
        </a:p>
      </dsp:txBody>
      <dsp:txXfrm>
        <a:off x="6060638" y="194042"/>
        <a:ext cx="1637277" cy="599003"/>
      </dsp:txXfrm>
    </dsp:sp>
    <dsp:sp modelId="{91E02EA3-6DBA-4116-AB70-D9446E70C27A}">
      <dsp:nvSpPr>
        <dsp:cNvPr id="0" name=""/>
        <dsp:cNvSpPr/>
      </dsp:nvSpPr>
      <dsp:spPr>
        <a:xfrm>
          <a:off x="5880937" y="793046"/>
          <a:ext cx="1816978" cy="3365454"/>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3582" tIns="143582" rIns="143582" bIns="287163" numCol="1" spcCol="1270" anchor="t" anchorCtr="0">
          <a:noAutofit/>
        </a:bodyPr>
        <a:lstStyle/>
        <a:p>
          <a:pPr marL="0" lvl="0" indent="0" algn="l" defTabSz="533400" rtl="0">
            <a:lnSpc>
              <a:spcPct val="90000"/>
            </a:lnSpc>
            <a:spcBef>
              <a:spcPct val="0"/>
            </a:spcBef>
            <a:spcAft>
              <a:spcPct val="35000"/>
            </a:spcAft>
            <a:buNone/>
          </a:pPr>
          <a:r>
            <a:rPr lang="en-US" sz="1200" b="1" kern="1200">
              <a:latin typeface="Calibri"/>
            </a:rPr>
            <a:t>User-Based:</a:t>
          </a:r>
          <a:r>
            <a:rPr lang="en-US" sz="1200" b="0" kern="1200">
              <a:latin typeface="Calibri"/>
            </a:rPr>
            <a:t> Predict user u's rating for item i </a:t>
          </a:r>
          <a:r>
            <a:rPr lang="en-US" sz="1200" kern="1200">
              <a:latin typeface="Calibri"/>
            </a:rPr>
            <a:t>by combining the global avg. with user u's bias &amp; a normalized sum of the weighted ratings from similar users, adjusted for their biases.</a:t>
          </a:r>
        </a:p>
        <a:p>
          <a:pPr marL="0" lvl="0" indent="0" algn="l" defTabSz="533400" rtl="0">
            <a:lnSpc>
              <a:spcPct val="90000"/>
            </a:lnSpc>
            <a:spcBef>
              <a:spcPct val="0"/>
            </a:spcBef>
            <a:spcAft>
              <a:spcPct val="35000"/>
            </a:spcAft>
            <a:buNone/>
          </a:pPr>
          <a:r>
            <a:rPr lang="en-US" sz="1200" b="1" kern="1200">
              <a:latin typeface="Calibri"/>
            </a:rPr>
            <a:t>Item-Based:</a:t>
          </a:r>
          <a:r>
            <a:rPr lang="en-US" sz="1200" kern="1200">
              <a:latin typeface="Calibri"/>
            </a:rPr>
            <a:t> Estimate the rating for user u on item i using the global average, item i's bias, &amp; a normalized sum of the deviations of user u's ratings on similar items, each adjusted for their biases.</a:t>
          </a:r>
          <a:endParaRPr lang="en-US" sz="1200" kern="1200"/>
        </a:p>
      </dsp:txBody>
      <dsp:txXfrm>
        <a:off x="5880937" y="793046"/>
        <a:ext cx="1816978" cy="3365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366A8-8377-4CB6-8E91-CAF8421A974B}">
      <dsp:nvSpPr>
        <dsp:cNvPr id="0" name=""/>
        <dsp:cNvSpPr/>
      </dsp:nvSpPr>
      <dsp:spPr>
        <a:xfrm>
          <a:off x="0" y="241141"/>
          <a:ext cx="4501582" cy="15592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9373" tIns="312420" rIns="34937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Business ID</a:t>
          </a:r>
        </a:p>
        <a:p>
          <a:pPr marL="114300" lvl="1" indent="-114300" algn="l" defTabSz="666750">
            <a:lnSpc>
              <a:spcPct val="90000"/>
            </a:lnSpc>
            <a:spcBef>
              <a:spcPct val="0"/>
            </a:spcBef>
            <a:spcAft>
              <a:spcPct val="15000"/>
            </a:spcAft>
            <a:buChar char="•"/>
          </a:pPr>
          <a:r>
            <a:rPr lang="en-US" sz="1500" kern="1200"/>
            <a:t>Attributes (Good for kids, Parking Available, Takes reservations, etc)</a:t>
          </a:r>
        </a:p>
        <a:p>
          <a:pPr marL="114300" lvl="1" indent="-114300" algn="l" defTabSz="666750">
            <a:lnSpc>
              <a:spcPct val="90000"/>
            </a:lnSpc>
            <a:spcBef>
              <a:spcPct val="0"/>
            </a:spcBef>
            <a:spcAft>
              <a:spcPct val="15000"/>
            </a:spcAft>
            <a:buChar char="•"/>
          </a:pPr>
          <a:r>
            <a:rPr lang="en-US" sz="1500" kern="1200"/>
            <a:t>Categories (Restaurants, Shopping, Nightlife, etc)</a:t>
          </a:r>
        </a:p>
      </dsp:txBody>
      <dsp:txXfrm>
        <a:off x="0" y="241141"/>
        <a:ext cx="4501582" cy="1559250"/>
      </dsp:txXfrm>
    </dsp:sp>
    <dsp:sp modelId="{90AA671D-265E-4130-A497-6B4C9B5B0EBC}">
      <dsp:nvSpPr>
        <dsp:cNvPr id="0" name=""/>
        <dsp:cNvSpPr/>
      </dsp:nvSpPr>
      <dsp:spPr>
        <a:xfrm>
          <a:off x="225079" y="19741"/>
          <a:ext cx="3151107" cy="442800"/>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9104" tIns="0" rIns="119104" bIns="0" numCol="1" spcCol="1270" anchor="ctr" anchorCtr="0">
          <a:noAutofit/>
        </a:bodyPr>
        <a:lstStyle/>
        <a:p>
          <a:pPr marL="0" lvl="0" indent="0" algn="l" defTabSz="666750">
            <a:lnSpc>
              <a:spcPct val="90000"/>
            </a:lnSpc>
            <a:spcBef>
              <a:spcPct val="0"/>
            </a:spcBef>
            <a:spcAft>
              <a:spcPct val="35000"/>
            </a:spcAft>
            <a:buNone/>
          </a:pPr>
          <a:r>
            <a:rPr lang="en-US" sz="1500" kern="1200"/>
            <a:t>Business Data</a:t>
          </a:r>
        </a:p>
      </dsp:txBody>
      <dsp:txXfrm>
        <a:off x="246695" y="41357"/>
        <a:ext cx="3107875" cy="399568"/>
      </dsp:txXfrm>
    </dsp:sp>
    <dsp:sp modelId="{F464B715-44AD-4894-935B-6F1A8EDC3CB8}">
      <dsp:nvSpPr>
        <dsp:cNvPr id="0" name=""/>
        <dsp:cNvSpPr/>
      </dsp:nvSpPr>
      <dsp:spPr>
        <a:xfrm>
          <a:off x="0" y="2102792"/>
          <a:ext cx="4501582" cy="1606500"/>
        </a:xfrm>
        <a:prstGeom prst="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9373" tIns="312420" rIns="349373"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Review ID</a:t>
          </a:r>
        </a:p>
        <a:p>
          <a:pPr marL="114300" lvl="1" indent="-114300" algn="l" defTabSz="666750">
            <a:lnSpc>
              <a:spcPct val="90000"/>
            </a:lnSpc>
            <a:spcBef>
              <a:spcPct val="0"/>
            </a:spcBef>
            <a:spcAft>
              <a:spcPct val="15000"/>
            </a:spcAft>
            <a:buChar char="•"/>
          </a:pPr>
          <a:r>
            <a:rPr lang="en-US" sz="1500" kern="1200"/>
            <a:t>User ID</a:t>
          </a:r>
        </a:p>
        <a:p>
          <a:pPr marL="114300" lvl="1" indent="-114300" algn="l" defTabSz="666750">
            <a:lnSpc>
              <a:spcPct val="90000"/>
            </a:lnSpc>
            <a:spcBef>
              <a:spcPct val="0"/>
            </a:spcBef>
            <a:spcAft>
              <a:spcPct val="15000"/>
            </a:spcAft>
            <a:buChar char="•"/>
          </a:pPr>
          <a:r>
            <a:rPr lang="en-US" sz="1500" kern="1200"/>
            <a:t>Business ID</a:t>
          </a:r>
        </a:p>
        <a:p>
          <a:pPr marL="114300" lvl="1" indent="-114300" algn="l" defTabSz="666750">
            <a:lnSpc>
              <a:spcPct val="90000"/>
            </a:lnSpc>
            <a:spcBef>
              <a:spcPct val="0"/>
            </a:spcBef>
            <a:spcAft>
              <a:spcPct val="15000"/>
            </a:spcAft>
            <a:buChar char="•"/>
          </a:pPr>
          <a:r>
            <a:rPr lang="en-US" sz="1500" kern="1200"/>
            <a:t>Stars [Y variable for the project]</a:t>
          </a:r>
        </a:p>
        <a:p>
          <a:pPr marL="114300" lvl="1" indent="-114300" algn="l" defTabSz="666750">
            <a:lnSpc>
              <a:spcPct val="90000"/>
            </a:lnSpc>
            <a:spcBef>
              <a:spcPct val="0"/>
            </a:spcBef>
            <a:spcAft>
              <a:spcPct val="15000"/>
            </a:spcAft>
            <a:buChar char="•"/>
          </a:pPr>
          <a:r>
            <a:rPr lang="en-US" sz="1500" kern="1200"/>
            <a:t>Text [Textual content of the review]</a:t>
          </a:r>
        </a:p>
      </dsp:txBody>
      <dsp:txXfrm>
        <a:off x="0" y="2102792"/>
        <a:ext cx="4501582" cy="1606500"/>
      </dsp:txXfrm>
    </dsp:sp>
    <dsp:sp modelId="{B159F962-09EC-4D96-B13B-B3128A4FE8A2}">
      <dsp:nvSpPr>
        <dsp:cNvPr id="0" name=""/>
        <dsp:cNvSpPr/>
      </dsp:nvSpPr>
      <dsp:spPr>
        <a:xfrm>
          <a:off x="225079" y="1881391"/>
          <a:ext cx="3151107" cy="442800"/>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9104" tIns="0" rIns="119104" bIns="0" numCol="1" spcCol="1270" anchor="ctr" anchorCtr="0">
          <a:noAutofit/>
        </a:bodyPr>
        <a:lstStyle/>
        <a:p>
          <a:pPr marL="0" lvl="0" indent="0" algn="l" defTabSz="666750">
            <a:lnSpc>
              <a:spcPct val="90000"/>
            </a:lnSpc>
            <a:spcBef>
              <a:spcPct val="0"/>
            </a:spcBef>
            <a:spcAft>
              <a:spcPct val="35000"/>
            </a:spcAft>
            <a:buNone/>
          </a:pPr>
          <a:r>
            <a:rPr lang="en-US" sz="1500" kern="1200"/>
            <a:t>Review data</a:t>
          </a:r>
        </a:p>
      </dsp:txBody>
      <dsp:txXfrm>
        <a:off x="246695" y="1903007"/>
        <a:ext cx="3107875"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24C39-5120-4607-9D0A-C04B8E957A84}">
      <dsp:nvSpPr>
        <dsp:cNvPr id="0" name=""/>
        <dsp:cNvSpPr/>
      </dsp:nvSpPr>
      <dsp:spPr>
        <a:xfrm>
          <a:off x="900316" y="1720"/>
          <a:ext cx="3601265" cy="89129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75" tIns="226388" rIns="69875" bIns="226388" numCol="1" spcCol="1270" anchor="ctr" anchorCtr="0">
          <a:noAutofit/>
        </a:bodyPr>
        <a:lstStyle/>
        <a:p>
          <a:pPr marL="0" lvl="0" indent="0" algn="l" defTabSz="488950">
            <a:lnSpc>
              <a:spcPct val="90000"/>
            </a:lnSpc>
            <a:spcBef>
              <a:spcPct val="0"/>
            </a:spcBef>
            <a:spcAft>
              <a:spcPct val="35000"/>
            </a:spcAft>
            <a:buNone/>
          </a:pPr>
          <a:r>
            <a:rPr lang="en-US" sz="1100" kern="1200"/>
            <a:t>Using only the Text column from the Reviews Dataset.</a:t>
          </a:r>
        </a:p>
      </dsp:txBody>
      <dsp:txXfrm>
        <a:off x="900316" y="1720"/>
        <a:ext cx="3601265" cy="891290"/>
      </dsp:txXfrm>
    </dsp:sp>
    <dsp:sp modelId="{0E359527-89B2-4A1F-80B3-8EE4C2F47C5F}">
      <dsp:nvSpPr>
        <dsp:cNvPr id="0" name=""/>
        <dsp:cNvSpPr/>
      </dsp:nvSpPr>
      <dsp:spPr>
        <a:xfrm>
          <a:off x="0" y="1720"/>
          <a:ext cx="900316" cy="89129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7642" tIns="88040" rIns="47642" bIns="88040" numCol="1" spcCol="1270" anchor="ctr" anchorCtr="0">
          <a:noAutofit/>
        </a:bodyPr>
        <a:lstStyle/>
        <a:p>
          <a:pPr marL="0" lvl="0" indent="0" algn="ctr" defTabSz="622300">
            <a:lnSpc>
              <a:spcPct val="90000"/>
            </a:lnSpc>
            <a:spcBef>
              <a:spcPct val="0"/>
            </a:spcBef>
            <a:spcAft>
              <a:spcPct val="35000"/>
            </a:spcAft>
            <a:buNone/>
          </a:pPr>
          <a:r>
            <a:rPr lang="en-US" sz="1400" kern="1200"/>
            <a:t>Using</a:t>
          </a:r>
        </a:p>
      </dsp:txBody>
      <dsp:txXfrm>
        <a:off x="0" y="1720"/>
        <a:ext cx="900316" cy="891290"/>
      </dsp:txXfrm>
    </dsp:sp>
    <dsp:sp modelId="{21869F8A-2667-442A-987E-D065A513CE52}">
      <dsp:nvSpPr>
        <dsp:cNvPr id="0" name=""/>
        <dsp:cNvSpPr/>
      </dsp:nvSpPr>
      <dsp:spPr>
        <a:xfrm>
          <a:off x="900316" y="946488"/>
          <a:ext cx="3601265" cy="891290"/>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75" tIns="226388" rIns="69875" bIns="226388" numCol="1" spcCol="1270" anchor="ctr" anchorCtr="0">
          <a:noAutofit/>
        </a:bodyPr>
        <a:lstStyle/>
        <a:p>
          <a:pPr marL="0" lvl="0" indent="0" algn="l" defTabSz="488950">
            <a:lnSpc>
              <a:spcPct val="90000"/>
            </a:lnSpc>
            <a:spcBef>
              <a:spcPct val="0"/>
            </a:spcBef>
            <a:spcAft>
              <a:spcPct val="35000"/>
            </a:spcAft>
            <a:buNone/>
          </a:pPr>
          <a:r>
            <a:rPr lang="en-US" sz="1100" kern="1200"/>
            <a:t>Handling Missing Values: Strategies used to handle any missing data points.</a:t>
          </a:r>
        </a:p>
      </dsp:txBody>
      <dsp:txXfrm>
        <a:off x="900316" y="946488"/>
        <a:ext cx="3601265" cy="891290"/>
      </dsp:txXfrm>
    </dsp:sp>
    <dsp:sp modelId="{CB0FD0A0-34B8-47D3-A7EC-6869677DDB6F}">
      <dsp:nvSpPr>
        <dsp:cNvPr id="0" name=""/>
        <dsp:cNvSpPr/>
      </dsp:nvSpPr>
      <dsp:spPr>
        <a:xfrm>
          <a:off x="0" y="946488"/>
          <a:ext cx="900316" cy="891290"/>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7642" tIns="88040" rIns="47642" bIns="88040" numCol="1" spcCol="1270" anchor="ctr" anchorCtr="0">
          <a:noAutofit/>
        </a:bodyPr>
        <a:lstStyle/>
        <a:p>
          <a:pPr marL="0" lvl="0" indent="0" algn="ctr" defTabSz="622300">
            <a:lnSpc>
              <a:spcPct val="90000"/>
            </a:lnSpc>
            <a:spcBef>
              <a:spcPct val="0"/>
            </a:spcBef>
            <a:spcAft>
              <a:spcPct val="35000"/>
            </a:spcAft>
            <a:buNone/>
          </a:pPr>
          <a:r>
            <a:rPr lang="en-US" sz="1400" kern="1200"/>
            <a:t>Handling</a:t>
          </a:r>
        </a:p>
      </dsp:txBody>
      <dsp:txXfrm>
        <a:off x="0" y="946488"/>
        <a:ext cx="900316" cy="891290"/>
      </dsp:txXfrm>
    </dsp:sp>
    <dsp:sp modelId="{56465468-60DA-4D7E-BEFE-40AAF5009FE8}">
      <dsp:nvSpPr>
        <dsp:cNvPr id="0" name=""/>
        <dsp:cNvSpPr/>
      </dsp:nvSpPr>
      <dsp:spPr>
        <a:xfrm>
          <a:off x="900316" y="1891255"/>
          <a:ext cx="3601265" cy="891290"/>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75" tIns="226388" rIns="69875" bIns="226388" numCol="1" spcCol="1270" anchor="ctr" anchorCtr="0">
          <a:noAutofit/>
        </a:bodyPr>
        <a:lstStyle/>
        <a:p>
          <a:pPr marL="0" lvl="0" indent="0" algn="l" defTabSz="488950">
            <a:lnSpc>
              <a:spcPct val="90000"/>
            </a:lnSpc>
            <a:spcBef>
              <a:spcPct val="0"/>
            </a:spcBef>
            <a:spcAft>
              <a:spcPct val="35000"/>
            </a:spcAft>
            <a:buNone/>
          </a:pPr>
          <a:r>
            <a:rPr lang="en-US" sz="1100" kern="1200"/>
            <a:t>Data Cleaning:</a:t>
          </a:r>
          <a:br>
            <a:rPr lang="en-US" sz="1100" kern="1200"/>
          </a:br>
          <a:r>
            <a:rPr lang="en-US" sz="1100" kern="1200"/>
            <a:t>Removing special characters, stop words, and unnecessary whitespace.</a:t>
          </a:r>
        </a:p>
      </dsp:txBody>
      <dsp:txXfrm>
        <a:off x="900316" y="1891255"/>
        <a:ext cx="3601265" cy="891290"/>
      </dsp:txXfrm>
    </dsp:sp>
    <dsp:sp modelId="{C5F468D9-757A-459F-BDBD-089309E7D93F}">
      <dsp:nvSpPr>
        <dsp:cNvPr id="0" name=""/>
        <dsp:cNvSpPr/>
      </dsp:nvSpPr>
      <dsp:spPr>
        <a:xfrm>
          <a:off x="0" y="1891255"/>
          <a:ext cx="900316" cy="891290"/>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7642" tIns="88040" rIns="47642" bIns="88040" numCol="1" spcCol="1270" anchor="ctr" anchorCtr="0">
          <a:noAutofit/>
        </a:bodyPr>
        <a:lstStyle/>
        <a:p>
          <a:pPr marL="0" lvl="0" indent="0" algn="ctr" defTabSz="622300">
            <a:lnSpc>
              <a:spcPct val="90000"/>
            </a:lnSpc>
            <a:spcBef>
              <a:spcPct val="0"/>
            </a:spcBef>
            <a:spcAft>
              <a:spcPct val="35000"/>
            </a:spcAft>
            <a:buNone/>
          </a:pPr>
          <a:r>
            <a:rPr lang="en-US" sz="1400" kern="1200"/>
            <a:t>Cleaning</a:t>
          </a:r>
        </a:p>
      </dsp:txBody>
      <dsp:txXfrm>
        <a:off x="0" y="1891255"/>
        <a:ext cx="900316" cy="891290"/>
      </dsp:txXfrm>
    </dsp:sp>
    <dsp:sp modelId="{6370D6FB-74D9-45AB-ABE0-9E3FF4E77B03}">
      <dsp:nvSpPr>
        <dsp:cNvPr id="0" name=""/>
        <dsp:cNvSpPr/>
      </dsp:nvSpPr>
      <dsp:spPr>
        <a:xfrm>
          <a:off x="900316" y="2836023"/>
          <a:ext cx="3601265" cy="891290"/>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75" tIns="226388" rIns="69875" bIns="226388" numCol="1" spcCol="1270" anchor="ctr" anchorCtr="0">
          <a:noAutofit/>
        </a:bodyPr>
        <a:lstStyle/>
        <a:p>
          <a:pPr marL="0" lvl="0" indent="0" algn="l" defTabSz="488950">
            <a:lnSpc>
              <a:spcPct val="90000"/>
            </a:lnSpc>
            <a:spcBef>
              <a:spcPct val="0"/>
            </a:spcBef>
            <a:spcAft>
              <a:spcPct val="35000"/>
            </a:spcAft>
            <a:buNone/>
          </a:pPr>
          <a:r>
            <a:rPr lang="en-US" sz="1100" kern="1200" dirty="0"/>
            <a:t>Creating mean vector: Using word embedding, I create a mean word vector with Glove 50. Adding Sentiment along side word embeddings to predict stars. </a:t>
          </a:r>
        </a:p>
      </dsp:txBody>
      <dsp:txXfrm>
        <a:off x="900316" y="2836023"/>
        <a:ext cx="3601265" cy="891290"/>
      </dsp:txXfrm>
    </dsp:sp>
    <dsp:sp modelId="{89986E89-AA61-4B34-BFC6-B92ECD58F92D}">
      <dsp:nvSpPr>
        <dsp:cNvPr id="0" name=""/>
        <dsp:cNvSpPr/>
      </dsp:nvSpPr>
      <dsp:spPr>
        <a:xfrm>
          <a:off x="0" y="2836023"/>
          <a:ext cx="900316" cy="89129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7642" tIns="88040" rIns="47642" bIns="88040" numCol="1" spcCol="1270" anchor="ctr" anchorCtr="0">
          <a:noAutofit/>
        </a:bodyPr>
        <a:lstStyle/>
        <a:p>
          <a:pPr marL="0" lvl="0" indent="0" algn="ctr" defTabSz="622300">
            <a:lnSpc>
              <a:spcPct val="90000"/>
            </a:lnSpc>
            <a:spcBef>
              <a:spcPct val="0"/>
            </a:spcBef>
            <a:spcAft>
              <a:spcPct val="35000"/>
            </a:spcAft>
            <a:buNone/>
          </a:pPr>
          <a:r>
            <a:rPr lang="en-US" sz="1400" kern="1200"/>
            <a:t>Creating</a:t>
          </a:r>
        </a:p>
      </dsp:txBody>
      <dsp:txXfrm>
        <a:off x="0" y="2836023"/>
        <a:ext cx="900316" cy="8912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04E18-FB3B-4CD0-A96E-63E3E681F90E}">
      <dsp:nvSpPr>
        <dsp:cNvPr id="0" name=""/>
        <dsp:cNvSpPr/>
      </dsp:nvSpPr>
      <dsp:spPr>
        <a:xfrm>
          <a:off x="0" y="270188"/>
          <a:ext cx="7886700" cy="13608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33248" rIns="61209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tx1"/>
              </a:solidFill>
            </a:rPr>
            <a:t>Collaborative filtering is a method used in</a:t>
          </a:r>
          <a:r>
            <a:rPr lang="en-US" sz="1600" kern="1200" dirty="0">
              <a:solidFill>
                <a:schemeClr val="tx1"/>
              </a:solidFill>
              <a:latin typeface="Calibri"/>
            </a:rPr>
            <a:t> RS</a:t>
          </a:r>
          <a:r>
            <a:rPr lang="en-US" sz="1600" kern="1200" dirty="0">
              <a:solidFill>
                <a:schemeClr val="tx1"/>
              </a:solidFill>
            </a:rPr>
            <a:t> to predict a user's preferences based on the preferences of other users. It operates under the assumption that people who agreed in their evaluations of certain items in the past are likely to agree again in the future.</a:t>
          </a:r>
        </a:p>
      </dsp:txBody>
      <dsp:txXfrm>
        <a:off x="0" y="270188"/>
        <a:ext cx="7886700" cy="1360800"/>
      </dsp:txXfrm>
    </dsp:sp>
    <dsp:sp modelId="{1550D82D-15A5-4EF2-A008-EB36CB949C19}">
      <dsp:nvSpPr>
        <dsp:cNvPr id="0" name=""/>
        <dsp:cNvSpPr/>
      </dsp:nvSpPr>
      <dsp:spPr>
        <a:xfrm>
          <a:off x="394335" y="34028"/>
          <a:ext cx="5520690" cy="472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Calibri"/>
            </a:rPr>
            <a:t>Definition</a:t>
          </a:r>
          <a:endParaRPr lang="en-US" sz="1600" kern="1200" dirty="0">
            <a:solidFill>
              <a:schemeClr val="tx1"/>
            </a:solidFill>
          </a:endParaRPr>
        </a:p>
      </dsp:txBody>
      <dsp:txXfrm>
        <a:off x="417392" y="57085"/>
        <a:ext cx="5474576" cy="426206"/>
      </dsp:txXfrm>
    </dsp:sp>
    <dsp:sp modelId="{A2AD3375-8F59-439C-85A2-BAC248180138}">
      <dsp:nvSpPr>
        <dsp:cNvPr id="0" name=""/>
        <dsp:cNvSpPr/>
      </dsp:nvSpPr>
      <dsp:spPr>
        <a:xfrm>
          <a:off x="0" y="1953549"/>
          <a:ext cx="7886700" cy="1134000"/>
        </a:xfrm>
        <a:prstGeom prst="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33248" rIns="61209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tx1"/>
              </a:solidFill>
              <a:latin typeface="Calibri"/>
            </a:rPr>
            <a:t>Collaborative filtering is popular because it doesn't require any information about the items or</a:t>
          </a:r>
          <a:r>
            <a:rPr lang="en-US" sz="1600" kern="1200" dirty="0">
              <a:solidFill>
                <a:schemeClr val="tx1"/>
              </a:solidFill>
            </a:rPr>
            <a:t> </a:t>
          </a:r>
          <a:r>
            <a:rPr lang="en-US" sz="1600" kern="1200" dirty="0">
              <a:solidFill>
                <a:schemeClr val="tx1"/>
              </a:solidFill>
              <a:latin typeface="Calibri"/>
            </a:rPr>
            <a:t>users apart from their interactions. It can provide very personalized recommendations based purely on user behavior</a:t>
          </a:r>
          <a:r>
            <a:rPr lang="en-US" sz="1600" kern="1200" dirty="0">
              <a:solidFill>
                <a:schemeClr val="tx1"/>
              </a:solidFill>
            </a:rPr>
            <a:t>.</a:t>
          </a:r>
          <a:endParaRPr lang="en-US" sz="1600" kern="1200" dirty="0">
            <a:solidFill>
              <a:schemeClr val="tx1"/>
            </a:solidFill>
            <a:latin typeface="Calibri"/>
          </a:endParaRPr>
        </a:p>
      </dsp:txBody>
      <dsp:txXfrm>
        <a:off x="0" y="1953549"/>
        <a:ext cx="7886700" cy="1134000"/>
      </dsp:txXfrm>
    </dsp:sp>
    <dsp:sp modelId="{EE3F9D31-C1D7-4930-8F5C-6F260722ADE3}">
      <dsp:nvSpPr>
        <dsp:cNvPr id="0" name=""/>
        <dsp:cNvSpPr/>
      </dsp:nvSpPr>
      <dsp:spPr>
        <a:xfrm>
          <a:off x="394335" y="1717389"/>
          <a:ext cx="5520690" cy="47232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Calibri"/>
            </a:rPr>
            <a:t>Purpose</a:t>
          </a:r>
          <a:endParaRPr lang="en-US" sz="1600" kern="1200" dirty="0">
            <a:solidFill>
              <a:schemeClr val="tx1"/>
            </a:solidFill>
          </a:endParaRPr>
        </a:p>
      </dsp:txBody>
      <dsp:txXfrm>
        <a:off x="417392" y="1740446"/>
        <a:ext cx="5474576" cy="426206"/>
      </dsp:txXfrm>
    </dsp:sp>
    <dsp:sp modelId="{B0A84B1A-40E8-4780-9F0C-7ED160AB6860}">
      <dsp:nvSpPr>
        <dsp:cNvPr id="0" name=""/>
        <dsp:cNvSpPr/>
      </dsp:nvSpPr>
      <dsp:spPr>
        <a:xfrm>
          <a:off x="0" y="3410109"/>
          <a:ext cx="7886700" cy="9072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2096" tIns="333248" rIns="61209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a:solidFill>
                <a:schemeClr val="tx1"/>
              </a:solidFill>
              <a:latin typeface="Calibri"/>
            </a:rPr>
            <a:t>While most large companies now use a hybrid approach, early Netflix and Amazon both used collaborative filtering.</a:t>
          </a:r>
          <a:endParaRPr lang="en-US" sz="1600" kern="1200" dirty="0">
            <a:solidFill>
              <a:schemeClr val="tx1"/>
            </a:solidFill>
          </a:endParaRPr>
        </a:p>
      </dsp:txBody>
      <dsp:txXfrm>
        <a:off x="0" y="3410109"/>
        <a:ext cx="7886700" cy="907200"/>
      </dsp:txXfrm>
    </dsp:sp>
    <dsp:sp modelId="{8A30955D-998F-44EC-8BE7-888D3DC22B91}">
      <dsp:nvSpPr>
        <dsp:cNvPr id="0" name=""/>
        <dsp:cNvSpPr/>
      </dsp:nvSpPr>
      <dsp:spPr>
        <a:xfrm>
          <a:off x="394335" y="3173949"/>
          <a:ext cx="5520690" cy="47232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latin typeface="Calibri"/>
            </a:rPr>
            <a:t>Applications</a:t>
          </a:r>
          <a:endParaRPr lang="en-US" sz="1600" kern="1200" dirty="0">
            <a:solidFill>
              <a:schemeClr val="tx1"/>
            </a:solidFill>
          </a:endParaRPr>
        </a:p>
      </dsp:txBody>
      <dsp:txXfrm>
        <a:off x="417392" y="3197006"/>
        <a:ext cx="5474576"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6303A-304E-472C-B9C6-074644D39C4E}">
      <dsp:nvSpPr>
        <dsp:cNvPr id="0" name=""/>
        <dsp:cNvSpPr/>
      </dsp:nvSpPr>
      <dsp:spPr>
        <a:xfrm>
          <a:off x="468896" y="1890"/>
          <a:ext cx="2522968" cy="703266"/>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Calibri"/>
            </a:rPr>
            <a:t>Calculate Similarity</a:t>
          </a:r>
          <a:endParaRPr lang="en-US" sz="1300" kern="1200" dirty="0"/>
        </a:p>
        <a:p>
          <a:pPr marL="57150" lvl="1" indent="-57150" algn="l" defTabSz="444500">
            <a:lnSpc>
              <a:spcPct val="90000"/>
            </a:lnSpc>
            <a:spcBef>
              <a:spcPct val="0"/>
            </a:spcBef>
            <a:spcAft>
              <a:spcPct val="15000"/>
            </a:spcAft>
            <a:buChar char="•"/>
          </a:pPr>
          <a:r>
            <a:rPr lang="en-US" sz="1000" kern="1200" dirty="0"/>
            <a:t>Measure the similarity between </a:t>
          </a:r>
          <a:r>
            <a:rPr lang="en-US" sz="1000" b="1" i="1" kern="1200" dirty="0"/>
            <a:t>users</a:t>
          </a:r>
          <a:r>
            <a:rPr lang="en-US" sz="1000" kern="1200" dirty="0"/>
            <a:t> based on their ratings across common items.</a:t>
          </a:r>
        </a:p>
      </dsp:txBody>
      <dsp:txXfrm>
        <a:off x="489494" y="22488"/>
        <a:ext cx="2481772" cy="662070"/>
      </dsp:txXfrm>
    </dsp:sp>
    <dsp:sp modelId="{A5ADD50D-5525-4BC3-8CD2-7FD7A369DBE1}">
      <dsp:nvSpPr>
        <dsp:cNvPr id="0" name=""/>
        <dsp:cNvSpPr/>
      </dsp:nvSpPr>
      <dsp:spPr>
        <a:xfrm rot="5400000">
          <a:off x="1598518" y="722738"/>
          <a:ext cx="263724" cy="316469"/>
        </a:xfrm>
        <a:prstGeom prst="righ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635440" y="749111"/>
        <a:ext cx="189881" cy="184607"/>
      </dsp:txXfrm>
    </dsp:sp>
    <dsp:sp modelId="{91A3206B-F216-46B1-94FD-3F770EDB6167}">
      <dsp:nvSpPr>
        <dsp:cNvPr id="0" name=""/>
        <dsp:cNvSpPr/>
      </dsp:nvSpPr>
      <dsp:spPr>
        <a:xfrm>
          <a:off x="468896" y="1056790"/>
          <a:ext cx="2522968" cy="703266"/>
        </a:xfrm>
        <a:prstGeom prst="roundRect">
          <a:avLst>
            <a:gd name="adj" fmla="val 10000"/>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Calibri"/>
            </a:rPr>
            <a:t>Identify Neighbors</a:t>
          </a:r>
        </a:p>
        <a:p>
          <a:pPr marL="57150" lvl="1" indent="-57150" algn="l" defTabSz="444500" rtl="0">
            <a:lnSpc>
              <a:spcPct val="90000"/>
            </a:lnSpc>
            <a:spcBef>
              <a:spcPct val="0"/>
            </a:spcBef>
            <a:spcAft>
              <a:spcPct val="15000"/>
            </a:spcAft>
            <a:buChar char="•"/>
          </a:pPr>
          <a:r>
            <a:rPr lang="en-US" sz="1000" kern="1200" dirty="0"/>
            <a:t>Find peers (users) with the highest similarity scores to the given user</a:t>
          </a:r>
          <a:r>
            <a:rPr lang="en-US" sz="1000" kern="1200" dirty="0">
              <a:latin typeface="Calibri"/>
            </a:rPr>
            <a:t>.</a:t>
          </a:r>
        </a:p>
      </dsp:txBody>
      <dsp:txXfrm>
        <a:off x="489494" y="1077388"/>
        <a:ext cx="2481772" cy="662070"/>
      </dsp:txXfrm>
    </dsp:sp>
    <dsp:sp modelId="{2886EF2F-9D9B-4877-94B5-7B14834BF1D2}">
      <dsp:nvSpPr>
        <dsp:cNvPr id="0" name=""/>
        <dsp:cNvSpPr/>
      </dsp:nvSpPr>
      <dsp:spPr>
        <a:xfrm rot="5400000">
          <a:off x="1598518" y="1777638"/>
          <a:ext cx="263724" cy="316469"/>
        </a:xfrm>
        <a:prstGeom prst="rightArrow">
          <a:avLst>
            <a:gd name="adj1" fmla="val 60000"/>
            <a:gd name="adj2" fmla="val 5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635440" y="1804011"/>
        <a:ext cx="189881" cy="184607"/>
      </dsp:txXfrm>
    </dsp:sp>
    <dsp:sp modelId="{667EA7F9-8FB6-427D-B0AE-A57AE399A910}">
      <dsp:nvSpPr>
        <dsp:cNvPr id="0" name=""/>
        <dsp:cNvSpPr/>
      </dsp:nvSpPr>
      <dsp:spPr>
        <a:xfrm>
          <a:off x="468896" y="2111690"/>
          <a:ext cx="2522968" cy="703266"/>
        </a:xfrm>
        <a:prstGeom prst="roundRect">
          <a:avLst>
            <a:gd name="adj" fmla="val 10000"/>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latin typeface="Calibri"/>
            </a:rPr>
            <a:t>Aggregate Ratings</a:t>
          </a:r>
          <a:endParaRPr lang="en-US" sz="1300" kern="1200" dirty="0"/>
        </a:p>
        <a:p>
          <a:pPr marL="57150" lvl="1" indent="-57150" algn="l" defTabSz="444500" rtl="0">
            <a:lnSpc>
              <a:spcPct val="90000"/>
            </a:lnSpc>
            <a:spcBef>
              <a:spcPct val="0"/>
            </a:spcBef>
            <a:spcAft>
              <a:spcPct val="15000"/>
            </a:spcAft>
            <a:buChar char="•"/>
          </a:pPr>
          <a:r>
            <a:rPr lang="en-US" sz="1000" kern="1200" dirty="0"/>
            <a:t>Compute predictions based on the ratings of these similar users</a:t>
          </a:r>
        </a:p>
      </dsp:txBody>
      <dsp:txXfrm>
        <a:off x="489494" y="2132288"/>
        <a:ext cx="2481772" cy="662070"/>
      </dsp:txXfrm>
    </dsp:sp>
    <dsp:sp modelId="{E8FC123F-9DF2-4294-A33B-A5D20D562915}">
      <dsp:nvSpPr>
        <dsp:cNvPr id="0" name=""/>
        <dsp:cNvSpPr/>
      </dsp:nvSpPr>
      <dsp:spPr>
        <a:xfrm rot="5400000">
          <a:off x="1598518" y="2832538"/>
          <a:ext cx="263724" cy="316469"/>
        </a:xfrm>
        <a:prstGeom prst="rightArrow">
          <a:avLst>
            <a:gd name="adj1" fmla="val 60000"/>
            <a:gd name="adj2" fmla="val 5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635440" y="2858911"/>
        <a:ext cx="189881" cy="184607"/>
      </dsp:txXfrm>
    </dsp:sp>
    <dsp:sp modelId="{1CB497F5-F1D1-4553-B40D-04E895492F49}">
      <dsp:nvSpPr>
        <dsp:cNvPr id="0" name=""/>
        <dsp:cNvSpPr/>
      </dsp:nvSpPr>
      <dsp:spPr>
        <a:xfrm>
          <a:off x="468896" y="3166589"/>
          <a:ext cx="2522968" cy="703266"/>
        </a:xfrm>
        <a:prstGeom prst="roundRect">
          <a:avLst>
            <a:gd name="adj" fmla="val 10000"/>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libri"/>
            </a:rPr>
            <a:t>Recommend</a:t>
          </a:r>
          <a:endParaRPr lang="en-US" sz="1300" kern="1200" dirty="0"/>
        </a:p>
        <a:p>
          <a:pPr marL="57150" lvl="1" indent="-57150" algn="l" defTabSz="444500">
            <a:lnSpc>
              <a:spcPct val="90000"/>
            </a:lnSpc>
            <a:spcBef>
              <a:spcPct val="0"/>
            </a:spcBef>
            <a:spcAft>
              <a:spcPct val="15000"/>
            </a:spcAft>
            <a:buChar char="•"/>
          </a:pPr>
          <a:r>
            <a:rPr lang="en-US" sz="1000" kern="1200" dirty="0"/>
            <a:t>Suggest items highly rated by these similar users.</a:t>
          </a:r>
        </a:p>
      </dsp:txBody>
      <dsp:txXfrm>
        <a:off x="489494" y="3187187"/>
        <a:ext cx="2481772" cy="6620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6303A-304E-472C-B9C6-074644D39C4E}">
      <dsp:nvSpPr>
        <dsp:cNvPr id="0" name=""/>
        <dsp:cNvSpPr/>
      </dsp:nvSpPr>
      <dsp:spPr>
        <a:xfrm>
          <a:off x="365398" y="1890"/>
          <a:ext cx="2729965" cy="703266"/>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Calibri"/>
            </a:rPr>
            <a:t>Calculate Similarity</a:t>
          </a:r>
          <a:endParaRPr lang="en-US" sz="1200" kern="1200" dirty="0"/>
        </a:p>
        <a:p>
          <a:pPr marL="57150" lvl="1" indent="-57150" algn="l" defTabSz="400050" rtl="0">
            <a:lnSpc>
              <a:spcPct val="90000"/>
            </a:lnSpc>
            <a:spcBef>
              <a:spcPct val="0"/>
            </a:spcBef>
            <a:spcAft>
              <a:spcPct val="15000"/>
            </a:spcAft>
            <a:buChar char="•"/>
          </a:pPr>
          <a:r>
            <a:rPr lang="en-US" sz="900" kern="1200" dirty="0"/>
            <a:t>Measure the similarity between</a:t>
          </a:r>
          <a:r>
            <a:rPr lang="en-US" sz="900" kern="1200" dirty="0">
              <a:latin typeface="Calibri"/>
            </a:rPr>
            <a:t> </a:t>
          </a:r>
          <a:r>
            <a:rPr lang="en-US" sz="900" b="1" i="1" kern="1200" dirty="0">
              <a:latin typeface="Calibri"/>
            </a:rPr>
            <a:t>items</a:t>
          </a:r>
          <a:r>
            <a:rPr lang="en-US" sz="900" kern="1200" dirty="0"/>
            <a:t> based on </a:t>
          </a:r>
          <a:r>
            <a:rPr lang="en-US" sz="900" kern="1200" dirty="0">
              <a:latin typeface="Calibri"/>
            </a:rPr>
            <a:t>user</a:t>
          </a:r>
          <a:r>
            <a:rPr lang="en-US" sz="900" kern="1200" dirty="0"/>
            <a:t> ratings across common items.</a:t>
          </a:r>
        </a:p>
      </dsp:txBody>
      <dsp:txXfrm>
        <a:off x="385996" y="22488"/>
        <a:ext cx="2688769" cy="662070"/>
      </dsp:txXfrm>
    </dsp:sp>
    <dsp:sp modelId="{A5ADD50D-5525-4BC3-8CD2-7FD7A369DBE1}">
      <dsp:nvSpPr>
        <dsp:cNvPr id="0" name=""/>
        <dsp:cNvSpPr/>
      </dsp:nvSpPr>
      <dsp:spPr>
        <a:xfrm rot="5400000">
          <a:off x="1598518" y="722738"/>
          <a:ext cx="263724" cy="316469"/>
        </a:xfrm>
        <a:prstGeom prst="rightArrow">
          <a:avLst>
            <a:gd name="adj1" fmla="val 60000"/>
            <a:gd name="adj2" fmla="val 5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1635440" y="749111"/>
        <a:ext cx="189881" cy="184607"/>
      </dsp:txXfrm>
    </dsp:sp>
    <dsp:sp modelId="{91A3206B-F216-46B1-94FD-3F770EDB6167}">
      <dsp:nvSpPr>
        <dsp:cNvPr id="0" name=""/>
        <dsp:cNvSpPr/>
      </dsp:nvSpPr>
      <dsp:spPr>
        <a:xfrm>
          <a:off x="365398" y="1056790"/>
          <a:ext cx="2729965" cy="703266"/>
        </a:xfrm>
        <a:prstGeom prst="roundRect">
          <a:avLst>
            <a:gd name="adj" fmla="val 10000"/>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Calibri"/>
            </a:rPr>
            <a:t>Identify Neighbors</a:t>
          </a:r>
        </a:p>
        <a:p>
          <a:pPr marL="57150" lvl="1" indent="-57150" algn="l" defTabSz="400050" rtl="0">
            <a:lnSpc>
              <a:spcPct val="90000"/>
            </a:lnSpc>
            <a:spcBef>
              <a:spcPct val="0"/>
            </a:spcBef>
            <a:spcAft>
              <a:spcPct val="15000"/>
            </a:spcAft>
            <a:buChar char="•"/>
          </a:pPr>
          <a:r>
            <a:rPr lang="en-US" sz="900" kern="1200" dirty="0"/>
            <a:t>Identify items that are most similar to those the user has rated highly.</a:t>
          </a:r>
        </a:p>
      </dsp:txBody>
      <dsp:txXfrm>
        <a:off x="385996" y="1077388"/>
        <a:ext cx="2688769" cy="662070"/>
      </dsp:txXfrm>
    </dsp:sp>
    <dsp:sp modelId="{2886EF2F-9D9B-4877-94B5-7B14834BF1D2}">
      <dsp:nvSpPr>
        <dsp:cNvPr id="0" name=""/>
        <dsp:cNvSpPr/>
      </dsp:nvSpPr>
      <dsp:spPr>
        <a:xfrm rot="5400000">
          <a:off x="1598518" y="1777638"/>
          <a:ext cx="263724" cy="316469"/>
        </a:xfrm>
        <a:prstGeom prst="rightArrow">
          <a:avLst>
            <a:gd name="adj1" fmla="val 60000"/>
            <a:gd name="adj2" fmla="val 5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1635440" y="1804011"/>
        <a:ext cx="189881" cy="184607"/>
      </dsp:txXfrm>
    </dsp:sp>
    <dsp:sp modelId="{667EA7F9-8FB6-427D-B0AE-A57AE399A910}">
      <dsp:nvSpPr>
        <dsp:cNvPr id="0" name=""/>
        <dsp:cNvSpPr/>
      </dsp:nvSpPr>
      <dsp:spPr>
        <a:xfrm>
          <a:off x="365398" y="2111690"/>
          <a:ext cx="2729965" cy="703266"/>
        </a:xfrm>
        <a:prstGeom prst="roundRect">
          <a:avLst>
            <a:gd name="adj" fmla="val 10000"/>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kern="1200" dirty="0">
              <a:latin typeface="Calibri"/>
            </a:rPr>
            <a:t>Aggregate Ratings</a:t>
          </a:r>
          <a:endParaRPr lang="en-US" sz="1200" kern="1200" dirty="0"/>
        </a:p>
        <a:p>
          <a:pPr marL="57150" lvl="1" indent="-57150" algn="l" defTabSz="400050" rtl="0">
            <a:lnSpc>
              <a:spcPct val="90000"/>
            </a:lnSpc>
            <a:spcBef>
              <a:spcPct val="0"/>
            </a:spcBef>
            <a:spcAft>
              <a:spcPct val="15000"/>
            </a:spcAft>
            <a:buChar char="•"/>
          </a:pPr>
          <a:r>
            <a:rPr lang="en-US" sz="900" kern="1200" dirty="0"/>
            <a:t>Compute predictions for the target items based on the weighted average of ratings from the similar items.</a:t>
          </a:r>
        </a:p>
      </dsp:txBody>
      <dsp:txXfrm>
        <a:off x="385996" y="2132288"/>
        <a:ext cx="2688769" cy="662070"/>
      </dsp:txXfrm>
    </dsp:sp>
    <dsp:sp modelId="{E8FC123F-9DF2-4294-A33B-A5D20D562915}">
      <dsp:nvSpPr>
        <dsp:cNvPr id="0" name=""/>
        <dsp:cNvSpPr/>
      </dsp:nvSpPr>
      <dsp:spPr>
        <a:xfrm rot="5400000">
          <a:off x="1598518" y="2832538"/>
          <a:ext cx="263724" cy="316469"/>
        </a:xfrm>
        <a:prstGeom prst="rightArrow">
          <a:avLst>
            <a:gd name="adj1" fmla="val 60000"/>
            <a:gd name="adj2" fmla="val 5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1635440" y="2858911"/>
        <a:ext cx="189881" cy="184607"/>
      </dsp:txXfrm>
    </dsp:sp>
    <dsp:sp modelId="{1CB497F5-F1D1-4553-B40D-04E895492F49}">
      <dsp:nvSpPr>
        <dsp:cNvPr id="0" name=""/>
        <dsp:cNvSpPr/>
      </dsp:nvSpPr>
      <dsp:spPr>
        <a:xfrm>
          <a:off x="365398" y="3166589"/>
          <a:ext cx="2729965" cy="703266"/>
        </a:xfrm>
        <a:prstGeom prst="roundRect">
          <a:avLst>
            <a:gd name="adj" fmla="val 10000"/>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Calibri"/>
            </a:rPr>
            <a:t>Recommend</a:t>
          </a:r>
          <a:endParaRPr lang="en-US" sz="1200" kern="1200" dirty="0"/>
        </a:p>
        <a:p>
          <a:pPr marL="57150" lvl="1" indent="-57150" algn="l" defTabSz="400050" rtl="0">
            <a:lnSpc>
              <a:spcPct val="90000"/>
            </a:lnSpc>
            <a:spcBef>
              <a:spcPct val="0"/>
            </a:spcBef>
            <a:spcAft>
              <a:spcPct val="15000"/>
            </a:spcAft>
            <a:buChar char="•"/>
          </a:pPr>
          <a:r>
            <a:rPr lang="en-US" sz="900" kern="1200" dirty="0"/>
            <a:t>Recommend these items which have similar characteristics and are well-received by others.</a:t>
          </a:r>
        </a:p>
      </dsp:txBody>
      <dsp:txXfrm>
        <a:off x="385996" y="3187187"/>
        <a:ext cx="2688769" cy="6620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65CC5-1B67-439C-BC40-337CCEAA7969}">
      <dsp:nvSpPr>
        <dsp:cNvPr id="0" name=""/>
        <dsp:cNvSpPr/>
      </dsp:nvSpPr>
      <dsp:spPr>
        <a:xfrm>
          <a:off x="0" y="162917"/>
          <a:ext cx="3529703" cy="460800"/>
        </a:xfrm>
        <a:prstGeom prst="rect">
          <a:avLst/>
        </a:prstGeom>
        <a:solidFill>
          <a:schemeClr val="accent3">
            <a:shade val="80000"/>
            <a:hueOff val="0"/>
            <a:satOff val="0"/>
            <a:lumOff val="0"/>
            <a:alphaOff val="0"/>
          </a:schemeClr>
        </a:solidFill>
        <a:ln w="25400" cap="flat" cmpd="sng" algn="ctr">
          <a:solidFill>
            <a:schemeClr val="accent3">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alibri"/>
            </a:rPr>
            <a:t>User-User CF</a:t>
          </a:r>
          <a:endParaRPr lang="en-US" sz="1600" kern="1200" dirty="0"/>
        </a:p>
      </dsp:txBody>
      <dsp:txXfrm>
        <a:off x="0" y="162917"/>
        <a:ext cx="3529703" cy="460800"/>
      </dsp:txXfrm>
    </dsp:sp>
    <dsp:sp modelId="{5C2518BC-54DA-42B4-9576-8D4D8B41E6F8}">
      <dsp:nvSpPr>
        <dsp:cNvPr id="0" name=""/>
        <dsp:cNvSpPr/>
      </dsp:nvSpPr>
      <dsp:spPr>
        <a:xfrm>
          <a:off x="0" y="623717"/>
          <a:ext cx="3529703" cy="3162240"/>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u="sng" kern="1200" dirty="0">
              <a:latin typeface="Calibri"/>
            </a:rPr>
            <a:t>Pros</a:t>
          </a:r>
        </a:p>
        <a:p>
          <a:pPr marL="342900" lvl="2" indent="-171450" algn="l" defTabSz="711200" rtl="0">
            <a:lnSpc>
              <a:spcPct val="90000"/>
            </a:lnSpc>
            <a:spcBef>
              <a:spcPct val="0"/>
            </a:spcBef>
            <a:spcAft>
              <a:spcPct val="15000"/>
            </a:spcAft>
            <a:buChar char="•"/>
          </a:pPr>
          <a:r>
            <a:rPr lang="en-US" sz="1600" b="1" kern="1200" dirty="0"/>
            <a:t>Personalization:</a:t>
          </a:r>
          <a:r>
            <a:rPr lang="en-US" sz="1600" kern="1200" dirty="0"/>
            <a:t> More personalized recommendations as it matches users with similar preferences.</a:t>
          </a:r>
        </a:p>
        <a:p>
          <a:pPr marL="342900" lvl="2" indent="-171450" algn="l" defTabSz="711200">
            <a:lnSpc>
              <a:spcPct val="90000"/>
            </a:lnSpc>
            <a:spcBef>
              <a:spcPct val="0"/>
            </a:spcBef>
            <a:spcAft>
              <a:spcPct val="15000"/>
            </a:spcAft>
            <a:buChar char="•"/>
          </a:pPr>
          <a:r>
            <a:rPr lang="en-US" sz="1600" b="1" kern="1200" dirty="0"/>
            <a:t>Dynamic:</a:t>
          </a:r>
          <a:r>
            <a:rPr lang="en-US" sz="1600" kern="1200" dirty="0"/>
            <a:t> Adapts quickly to changes in user preferences over time.</a:t>
          </a:r>
        </a:p>
        <a:p>
          <a:pPr marL="171450" lvl="1" indent="-171450" algn="l" defTabSz="711200" rtl="0">
            <a:lnSpc>
              <a:spcPct val="90000"/>
            </a:lnSpc>
            <a:spcBef>
              <a:spcPct val="0"/>
            </a:spcBef>
            <a:spcAft>
              <a:spcPct val="15000"/>
            </a:spcAft>
            <a:buChar char="•"/>
          </a:pPr>
          <a:r>
            <a:rPr lang="en-US" sz="1600" b="1" u="sng" kern="1200" dirty="0">
              <a:latin typeface="Calibri"/>
            </a:rPr>
            <a:t>Cons</a:t>
          </a:r>
        </a:p>
        <a:p>
          <a:pPr marL="342900" lvl="2" indent="-171450" algn="l" defTabSz="711200" rtl="0">
            <a:lnSpc>
              <a:spcPct val="90000"/>
            </a:lnSpc>
            <a:spcBef>
              <a:spcPct val="0"/>
            </a:spcBef>
            <a:spcAft>
              <a:spcPct val="15000"/>
            </a:spcAft>
            <a:buChar char="•"/>
          </a:pPr>
          <a:r>
            <a:rPr lang="en-US" sz="1600" b="1" kern="1200" dirty="0"/>
            <a:t>Scalability:</a:t>
          </a:r>
          <a:r>
            <a:rPr lang="en-US" sz="1600" kern="1200" dirty="0"/>
            <a:t> Computationally intensive, especially with a large number of users.</a:t>
          </a:r>
        </a:p>
        <a:p>
          <a:pPr marL="342900" lvl="2" indent="-171450" algn="l" defTabSz="711200">
            <a:lnSpc>
              <a:spcPct val="90000"/>
            </a:lnSpc>
            <a:spcBef>
              <a:spcPct val="0"/>
            </a:spcBef>
            <a:spcAft>
              <a:spcPct val="15000"/>
            </a:spcAft>
            <a:buChar char="•"/>
          </a:pPr>
          <a:r>
            <a:rPr lang="en-US" sz="1600" b="1" kern="1200" dirty="0"/>
            <a:t>Sparsity:</a:t>
          </a:r>
          <a:r>
            <a:rPr lang="en-US" sz="1600" kern="1200" dirty="0"/>
            <a:t> Less effective when user interaction data is sparse</a:t>
          </a:r>
        </a:p>
      </dsp:txBody>
      <dsp:txXfrm>
        <a:off x="0" y="623717"/>
        <a:ext cx="3529703" cy="3162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65CC5-1B67-439C-BC40-337CCEAA7969}">
      <dsp:nvSpPr>
        <dsp:cNvPr id="0" name=""/>
        <dsp:cNvSpPr/>
      </dsp:nvSpPr>
      <dsp:spPr>
        <a:xfrm>
          <a:off x="0" y="197207"/>
          <a:ext cx="3529703" cy="403200"/>
        </a:xfrm>
        <a:prstGeom prst="rect">
          <a:avLst/>
        </a:prstGeom>
        <a:solidFill>
          <a:schemeClr val="accent4">
            <a:alpha val="90000"/>
            <a:hueOff val="0"/>
            <a:satOff val="0"/>
            <a:lumOff val="0"/>
            <a:alphaOff val="0"/>
          </a:schemeClr>
        </a:solidFill>
        <a:ln w="25400" cap="flat" cmpd="sng" algn="ctr">
          <a:solidFill>
            <a:schemeClr val="accent4">
              <a:alpha val="9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Calibri"/>
            </a:rPr>
            <a:t>Item-Item CF</a:t>
          </a:r>
          <a:endParaRPr lang="en-US" sz="1400" kern="1200" dirty="0"/>
        </a:p>
      </dsp:txBody>
      <dsp:txXfrm>
        <a:off x="0" y="197207"/>
        <a:ext cx="3529703" cy="403200"/>
      </dsp:txXfrm>
    </dsp:sp>
    <dsp:sp modelId="{5C2518BC-54DA-42B4-9576-8D4D8B41E6F8}">
      <dsp:nvSpPr>
        <dsp:cNvPr id="0" name=""/>
        <dsp:cNvSpPr/>
      </dsp:nvSpPr>
      <dsp:spPr>
        <a:xfrm>
          <a:off x="0" y="600407"/>
          <a:ext cx="3529703" cy="315126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u="sng" kern="1200" dirty="0">
              <a:latin typeface="Calibri"/>
            </a:rPr>
            <a:t>Pros</a:t>
          </a:r>
        </a:p>
        <a:p>
          <a:pPr marL="228600" lvl="2" indent="-114300" algn="l" defTabSz="622300" rtl="0">
            <a:lnSpc>
              <a:spcPct val="90000"/>
            </a:lnSpc>
            <a:spcBef>
              <a:spcPct val="0"/>
            </a:spcBef>
            <a:spcAft>
              <a:spcPct val="15000"/>
            </a:spcAft>
            <a:buChar char="•"/>
          </a:pPr>
          <a:r>
            <a:rPr lang="en-US" sz="1400" b="1" kern="1200" dirty="0"/>
            <a:t>Stability:</a:t>
          </a:r>
          <a:r>
            <a:rPr lang="en-US" sz="1400" kern="1200" dirty="0"/>
            <a:t> More stable over </a:t>
          </a:r>
          <a:r>
            <a:rPr lang="en-US" sz="1400" kern="1200" dirty="0">
              <a:latin typeface="Calibri"/>
            </a:rPr>
            <a:t>time - item</a:t>
          </a:r>
          <a:r>
            <a:rPr lang="en-US" sz="1400" kern="1200" dirty="0"/>
            <a:t> attributes tend to change less frequently than user preferences.</a:t>
          </a:r>
        </a:p>
        <a:p>
          <a:pPr marL="228600" lvl="2" indent="-114300" algn="l" defTabSz="622300" rtl="0">
            <a:lnSpc>
              <a:spcPct val="90000"/>
            </a:lnSpc>
            <a:spcBef>
              <a:spcPct val="0"/>
            </a:spcBef>
            <a:spcAft>
              <a:spcPct val="15000"/>
            </a:spcAft>
            <a:buChar char="•"/>
          </a:pPr>
          <a:r>
            <a:rPr lang="en-US" sz="1400" b="1" kern="1200" dirty="0"/>
            <a:t>Efficiency:</a:t>
          </a:r>
          <a:r>
            <a:rPr lang="en-US" sz="1400" kern="1200" dirty="0"/>
            <a:t> Generally faster for prediction after initial model building</a:t>
          </a:r>
          <a:r>
            <a:rPr lang="en-US" sz="1400" kern="1200" dirty="0">
              <a:latin typeface="Calibri"/>
            </a:rPr>
            <a:t> -</a:t>
          </a:r>
          <a:r>
            <a:rPr lang="en-US" sz="1400" kern="1200" dirty="0"/>
            <a:t> number of items is often less than number of users.</a:t>
          </a:r>
        </a:p>
        <a:p>
          <a:pPr marL="114300" lvl="1" indent="-114300" algn="l" defTabSz="622300" rtl="0">
            <a:lnSpc>
              <a:spcPct val="90000"/>
            </a:lnSpc>
            <a:spcBef>
              <a:spcPct val="0"/>
            </a:spcBef>
            <a:spcAft>
              <a:spcPct val="15000"/>
            </a:spcAft>
            <a:buChar char="•"/>
          </a:pPr>
          <a:r>
            <a:rPr lang="en-US" sz="1400" b="1" u="sng" kern="1200" dirty="0">
              <a:latin typeface="Calibri"/>
            </a:rPr>
            <a:t>Cons</a:t>
          </a:r>
        </a:p>
        <a:p>
          <a:pPr marL="228600" lvl="2" indent="-114300" algn="l" defTabSz="622300" rtl="0">
            <a:lnSpc>
              <a:spcPct val="90000"/>
            </a:lnSpc>
            <a:spcBef>
              <a:spcPct val="0"/>
            </a:spcBef>
            <a:spcAft>
              <a:spcPct val="15000"/>
            </a:spcAft>
            <a:buChar char="•"/>
          </a:pPr>
          <a:r>
            <a:rPr lang="en-US" sz="1400" b="1" kern="1200" dirty="0"/>
            <a:t>Limited Diversity:</a:t>
          </a:r>
          <a:r>
            <a:rPr lang="en-US" sz="1400" kern="1200" dirty="0"/>
            <a:t> Tends to recommend similar items, reducing the diversity of recommendations.</a:t>
          </a:r>
        </a:p>
        <a:p>
          <a:pPr marL="228600" lvl="2" indent="-114300" algn="l" defTabSz="622300" rtl="0">
            <a:lnSpc>
              <a:spcPct val="90000"/>
            </a:lnSpc>
            <a:spcBef>
              <a:spcPct val="0"/>
            </a:spcBef>
            <a:spcAft>
              <a:spcPct val="15000"/>
            </a:spcAft>
            <a:buChar char="•"/>
          </a:pPr>
          <a:r>
            <a:rPr lang="en-US" sz="1400" b="1" kern="1200" dirty="0"/>
            <a:t>Cold Start for Items:</a:t>
          </a:r>
          <a:r>
            <a:rPr lang="en-US" sz="1400" kern="1200" dirty="0"/>
            <a:t> Difficult to recommend new items without historical data.</a:t>
          </a:r>
        </a:p>
      </dsp:txBody>
      <dsp:txXfrm>
        <a:off x="0" y="600407"/>
        <a:ext cx="3529703" cy="31512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02AC1-BD23-43EA-885E-BFBBF21A9276}">
      <dsp:nvSpPr>
        <dsp:cNvPr id="0" name=""/>
        <dsp:cNvSpPr/>
      </dsp:nvSpPr>
      <dsp:spPr>
        <a:xfrm>
          <a:off x="2253" y="1614009"/>
          <a:ext cx="1970872" cy="1576697"/>
        </a:xfrm>
        <a:prstGeom prst="homePlate">
          <a:avLst>
            <a:gd name="adj" fmla="val 25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528" tIns="33020" rIns="278112" bIns="33020" numCol="1" spcCol="1270" anchor="t" anchorCtr="0">
          <a:noAutofit/>
        </a:bodyPr>
        <a:lstStyle/>
        <a:p>
          <a:pPr marL="0" lvl="0" indent="0" algn="l" defTabSz="577850" rtl="0">
            <a:lnSpc>
              <a:spcPct val="90000"/>
            </a:lnSpc>
            <a:spcBef>
              <a:spcPct val="0"/>
            </a:spcBef>
            <a:spcAft>
              <a:spcPct val="35000"/>
            </a:spcAft>
            <a:buNone/>
          </a:pPr>
          <a:r>
            <a:rPr lang="en-US" sz="1300" b="1" kern="1200" dirty="0">
              <a:latin typeface="Calibri"/>
            </a:rPr>
            <a:t>Initial Stats</a:t>
          </a:r>
          <a:r>
            <a:rPr lang="en-US" sz="1300" b="0" kern="1200" dirty="0"/>
            <a:t>:</a:t>
          </a:r>
        </a:p>
        <a:p>
          <a:pPr marL="57150" lvl="1" indent="-57150" algn="l" defTabSz="444500">
            <a:lnSpc>
              <a:spcPct val="90000"/>
            </a:lnSpc>
            <a:spcBef>
              <a:spcPct val="0"/>
            </a:spcBef>
            <a:spcAft>
              <a:spcPct val="15000"/>
            </a:spcAft>
            <a:buChar char="•"/>
          </a:pPr>
          <a:r>
            <a:rPr lang="en-US" sz="1000" b="1" kern="1200" dirty="0">
              <a:latin typeface="Calibri"/>
            </a:rPr>
            <a:t>Total Reviews</a:t>
          </a:r>
          <a:r>
            <a:rPr lang="en-US" sz="1000" b="0" kern="1200" dirty="0"/>
            <a:t>:</a:t>
          </a:r>
          <a:r>
            <a:rPr lang="en-US" sz="1000" kern="1200" dirty="0"/>
            <a:t> </a:t>
          </a:r>
          <a:r>
            <a:rPr lang="en-US" sz="1000" kern="1200" dirty="0">
              <a:latin typeface="Calibri"/>
            </a:rPr>
            <a:t>466,007</a:t>
          </a:r>
          <a:endParaRPr lang="en-US" sz="1000" kern="1200" dirty="0"/>
        </a:p>
        <a:p>
          <a:pPr marL="57150" lvl="1" indent="-57150" algn="l" defTabSz="444500">
            <a:lnSpc>
              <a:spcPct val="90000"/>
            </a:lnSpc>
            <a:spcBef>
              <a:spcPct val="0"/>
            </a:spcBef>
            <a:spcAft>
              <a:spcPct val="15000"/>
            </a:spcAft>
            <a:buChar char="•"/>
          </a:pPr>
          <a:r>
            <a:rPr lang="en-US" sz="1000" b="1" kern="1200" dirty="0">
              <a:latin typeface="Calibri"/>
            </a:rPr>
            <a:t>Users</a:t>
          </a:r>
          <a:r>
            <a:rPr lang="en-US" sz="1000" b="0" kern="1200" dirty="0"/>
            <a:t>:</a:t>
          </a:r>
          <a:r>
            <a:rPr lang="en-US" sz="1000" kern="1200" dirty="0"/>
            <a:t> </a:t>
          </a:r>
          <a:r>
            <a:rPr lang="en-US" sz="1000" kern="1200" dirty="0">
              <a:latin typeface="Calibri"/>
            </a:rPr>
            <a:t>201,798</a:t>
          </a:r>
          <a:endParaRPr lang="en-US" sz="1000" kern="1200" dirty="0"/>
        </a:p>
        <a:p>
          <a:pPr marL="57150" lvl="1" indent="-57150" algn="l" defTabSz="444500">
            <a:lnSpc>
              <a:spcPct val="90000"/>
            </a:lnSpc>
            <a:spcBef>
              <a:spcPct val="0"/>
            </a:spcBef>
            <a:spcAft>
              <a:spcPct val="15000"/>
            </a:spcAft>
            <a:buChar char="•"/>
          </a:pPr>
          <a:r>
            <a:rPr lang="en-US" sz="1000" b="1" kern="1200" dirty="0">
              <a:latin typeface="Calibri"/>
            </a:rPr>
            <a:t>Restaurants</a:t>
          </a:r>
          <a:r>
            <a:rPr lang="en-US" sz="1000" b="0" kern="1200" dirty="0"/>
            <a:t>:</a:t>
          </a:r>
          <a:r>
            <a:rPr lang="en-US" sz="1000" kern="1200" dirty="0"/>
            <a:t> </a:t>
          </a:r>
          <a:r>
            <a:rPr lang="en-US" sz="1000" kern="1200" dirty="0">
              <a:latin typeface="Calibri"/>
            </a:rPr>
            <a:t>2,260</a:t>
          </a:r>
          <a:endParaRPr lang="en-US" sz="1000" kern="1200" dirty="0"/>
        </a:p>
      </dsp:txBody>
      <dsp:txXfrm>
        <a:off x="2253" y="1614009"/>
        <a:ext cx="1773785" cy="1576697"/>
      </dsp:txXfrm>
    </dsp:sp>
    <dsp:sp modelId="{8C80B02A-F117-4809-BB29-83C1D59C8780}">
      <dsp:nvSpPr>
        <dsp:cNvPr id="0" name=""/>
        <dsp:cNvSpPr/>
      </dsp:nvSpPr>
      <dsp:spPr>
        <a:xfrm>
          <a:off x="1578951" y="1614009"/>
          <a:ext cx="1970872" cy="1576697"/>
        </a:xfrm>
        <a:prstGeom prst="chevron">
          <a:avLst>
            <a:gd name="adj" fmla="val 25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528" tIns="33020" rIns="69528" bIns="33020" numCol="1" spcCol="1270" anchor="t" anchorCtr="0">
          <a:noAutofit/>
        </a:bodyPr>
        <a:lstStyle/>
        <a:p>
          <a:pPr marL="0" lvl="0" indent="0" algn="l" defTabSz="577850" rtl="0">
            <a:lnSpc>
              <a:spcPct val="90000"/>
            </a:lnSpc>
            <a:spcBef>
              <a:spcPct val="0"/>
            </a:spcBef>
            <a:spcAft>
              <a:spcPct val="35000"/>
            </a:spcAft>
            <a:buNone/>
          </a:pPr>
          <a:r>
            <a:rPr lang="en-US" sz="1300" b="1" kern="1200" dirty="0">
              <a:latin typeface="Calibri"/>
            </a:rPr>
            <a:t>Filter Data</a:t>
          </a:r>
        </a:p>
        <a:p>
          <a:pPr marL="57150" lvl="1" indent="-57150" algn="l" defTabSz="444500" rtl="0">
            <a:lnSpc>
              <a:spcPct val="90000"/>
            </a:lnSpc>
            <a:spcBef>
              <a:spcPct val="0"/>
            </a:spcBef>
            <a:spcAft>
              <a:spcPct val="15000"/>
            </a:spcAft>
            <a:buChar char="•"/>
          </a:pPr>
          <a:r>
            <a:rPr lang="en-US" sz="1000" kern="1200" dirty="0">
              <a:latin typeface="Calibri"/>
            </a:rPr>
            <a:t>Focus on reliable user-business interactions by reducing sparsity.</a:t>
          </a:r>
          <a:endParaRPr lang="en-US" sz="1000" kern="1200" dirty="0"/>
        </a:p>
        <a:p>
          <a:pPr marL="57150" lvl="1" indent="-57150" algn="l" defTabSz="444500">
            <a:lnSpc>
              <a:spcPct val="90000"/>
            </a:lnSpc>
            <a:spcBef>
              <a:spcPct val="0"/>
            </a:spcBef>
            <a:spcAft>
              <a:spcPct val="15000"/>
            </a:spcAft>
            <a:buChar char="•"/>
          </a:pPr>
          <a:r>
            <a:rPr lang="en-US" sz="1000" b="1" kern="1200" dirty="0">
              <a:latin typeface="Calibri"/>
            </a:rPr>
            <a:t>Criteria: </a:t>
          </a:r>
          <a:r>
            <a:rPr lang="en-US" sz="1000" kern="1200" dirty="0">
              <a:latin typeface="Calibri"/>
            </a:rPr>
            <a:t>Users and businesses w/ at least 10 reviews</a:t>
          </a:r>
        </a:p>
      </dsp:txBody>
      <dsp:txXfrm>
        <a:off x="1973125" y="1614009"/>
        <a:ext cx="1182524" cy="1576697"/>
      </dsp:txXfrm>
    </dsp:sp>
    <dsp:sp modelId="{74F12A13-4592-457A-A95A-4DC211874C9A}">
      <dsp:nvSpPr>
        <dsp:cNvPr id="0" name=""/>
        <dsp:cNvSpPr/>
      </dsp:nvSpPr>
      <dsp:spPr>
        <a:xfrm>
          <a:off x="3155649" y="1614009"/>
          <a:ext cx="1970872" cy="1576697"/>
        </a:xfrm>
        <a:prstGeom prst="chevron">
          <a:avLst>
            <a:gd name="adj" fmla="val 25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528" tIns="33020" rIns="69528" bIns="33020" numCol="1" spcCol="1270" anchor="t" anchorCtr="0">
          <a:noAutofit/>
        </a:bodyPr>
        <a:lstStyle/>
        <a:p>
          <a:pPr marL="0" lvl="0" indent="0" algn="l" defTabSz="577850" rtl="0">
            <a:lnSpc>
              <a:spcPct val="90000"/>
            </a:lnSpc>
            <a:spcBef>
              <a:spcPct val="0"/>
            </a:spcBef>
            <a:spcAft>
              <a:spcPct val="35000"/>
            </a:spcAft>
            <a:buNone/>
          </a:pPr>
          <a:r>
            <a:rPr lang="en-US" sz="1300" b="1" kern="1200" dirty="0">
              <a:latin typeface="Calibri"/>
            </a:rPr>
            <a:t>New Stats</a:t>
          </a:r>
        </a:p>
        <a:p>
          <a:pPr marL="57150" lvl="1" indent="-57150" algn="l" defTabSz="444500" rtl="0">
            <a:lnSpc>
              <a:spcPct val="90000"/>
            </a:lnSpc>
            <a:spcBef>
              <a:spcPct val="0"/>
            </a:spcBef>
            <a:spcAft>
              <a:spcPct val="15000"/>
            </a:spcAft>
            <a:buChar char="•"/>
          </a:pPr>
          <a:r>
            <a:rPr lang="en-US" sz="1000" b="1" kern="1200" dirty="0">
              <a:latin typeface="Calibri"/>
            </a:rPr>
            <a:t>Total Reviews</a:t>
          </a:r>
          <a:r>
            <a:rPr lang="en-US" sz="1000" kern="1200" dirty="0">
              <a:latin typeface="Calibri"/>
            </a:rPr>
            <a:t>: 95,137</a:t>
          </a:r>
        </a:p>
        <a:p>
          <a:pPr marL="57150" lvl="1" indent="-57150" algn="l" defTabSz="444500">
            <a:lnSpc>
              <a:spcPct val="90000"/>
            </a:lnSpc>
            <a:spcBef>
              <a:spcPct val="0"/>
            </a:spcBef>
            <a:spcAft>
              <a:spcPct val="15000"/>
            </a:spcAft>
            <a:buChar char="•"/>
          </a:pPr>
          <a:r>
            <a:rPr lang="en-US" sz="1000" b="1" kern="1200" dirty="0">
              <a:latin typeface="Calibri"/>
            </a:rPr>
            <a:t>Users</a:t>
          </a:r>
          <a:r>
            <a:rPr lang="en-US" sz="1000" kern="1200" dirty="0">
              <a:latin typeface="Calibri"/>
            </a:rPr>
            <a:t>: 3,978</a:t>
          </a:r>
        </a:p>
        <a:p>
          <a:pPr marL="57150" lvl="1" indent="-57150" algn="l" defTabSz="444500">
            <a:lnSpc>
              <a:spcPct val="90000"/>
            </a:lnSpc>
            <a:spcBef>
              <a:spcPct val="0"/>
            </a:spcBef>
            <a:spcAft>
              <a:spcPct val="15000"/>
            </a:spcAft>
            <a:buChar char="•"/>
          </a:pPr>
          <a:r>
            <a:rPr lang="en-US" sz="1000" b="1" kern="1200" dirty="0">
              <a:latin typeface="Calibri"/>
            </a:rPr>
            <a:t>Restaurants</a:t>
          </a:r>
          <a:r>
            <a:rPr lang="en-US" sz="1000" kern="1200" dirty="0">
              <a:latin typeface="Calibri"/>
            </a:rPr>
            <a:t>: 1,926</a:t>
          </a:r>
          <a:endParaRPr lang="en-US" sz="1000" kern="1200" dirty="0"/>
        </a:p>
      </dsp:txBody>
      <dsp:txXfrm>
        <a:off x="3549823" y="1614009"/>
        <a:ext cx="1182524" cy="1576697"/>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6.png"/><Relationship Id="rId7" Type="http://schemas.openxmlformats.org/officeDocument/2006/relationships/diagramColors" Target="../diagrams/colors5.xml"/><Relationship Id="rId2" Type="http://schemas.openxmlformats.org/officeDocument/2006/relationships/hyperlink" Target="http://www.flaticon.com/" TargetMode="Externa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www.flaticon.com/" TargetMode="External"/><Relationship Id="rId7" Type="http://schemas.openxmlformats.org/officeDocument/2006/relationships/diagramColors" Target="../diagrams/colors6.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9.png"/><Relationship Id="rId7" Type="http://schemas.openxmlformats.org/officeDocument/2006/relationships/diagramColors" Target="../diagrams/colors9.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1.png"/><Relationship Id="rId7" Type="http://schemas.openxmlformats.org/officeDocument/2006/relationships/diagramColors" Target="../diagrams/colors1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1134102-F9C6-91A3-E8B7-066DA92A8207}"/>
              </a:ext>
            </a:extLst>
          </p:cNvPr>
          <p:cNvPicPr>
            <a:picLocks noChangeAspect="1"/>
          </p:cNvPicPr>
          <p:nvPr/>
        </p:nvPicPr>
        <p:blipFill rotWithShape="1">
          <a:blip r:embed="rId2"/>
          <a:srcRect l="4682" r="1985" b="1"/>
          <a:stretch/>
        </p:blipFill>
        <p:spPr>
          <a:xfrm>
            <a:off x="20" y="10"/>
            <a:ext cx="9143980" cy="6857990"/>
          </a:xfrm>
          <a:prstGeom prst="rect">
            <a:avLst/>
          </a:prstGeom>
        </p:spPr>
      </p:pic>
      <p:sp>
        <p:nvSpPr>
          <p:cNvPr id="16" name="Rectangle 1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03414" y="3091928"/>
            <a:ext cx="6808922" cy="2387600"/>
          </a:xfrm>
        </p:spPr>
        <p:txBody>
          <a:bodyPr>
            <a:normAutofit/>
          </a:bodyPr>
          <a:lstStyle/>
          <a:p>
            <a:pPr algn="l">
              <a:lnSpc>
                <a:spcPct val="90000"/>
              </a:lnSpc>
            </a:pPr>
            <a:r>
              <a:rPr lang="en-US" sz="5300">
                <a:solidFill>
                  <a:schemeClr val="bg1"/>
                </a:solidFill>
              </a:rPr>
              <a:t>Developing a recommender system for YELP</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03414" y="5624945"/>
            <a:ext cx="6808922" cy="592975"/>
          </a:xfrm>
        </p:spPr>
        <p:txBody>
          <a:bodyPr anchor="ctr">
            <a:normAutofit/>
          </a:bodyPr>
          <a:lstStyle/>
          <a:p>
            <a:pPr algn="l">
              <a:lnSpc>
                <a:spcPct val="90000"/>
              </a:lnSpc>
            </a:pPr>
            <a:r>
              <a:rPr lang="en-US" sz="1500">
                <a:solidFill>
                  <a:schemeClr val="bg1"/>
                </a:solidFill>
              </a:rPr>
              <a:t>Jenish Dobariya, Jorge Fernandez</a:t>
            </a:r>
          </a:p>
          <a:p>
            <a:pPr algn="l">
              <a:lnSpc>
                <a:spcPct val="90000"/>
              </a:lnSpc>
            </a:pPr>
            <a:r>
              <a:rPr lang="en-US" sz="1500">
                <a:solidFill>
                  <a:schemeClr val="bg1"/>
                </a:solidFill>
              </a:rPr>
              <a:t>DePaul University, DSC Capstone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9144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319A34-86BE-D9E9-465B-2CEAD20A70EC}"/>
              </a:ext>
            </a:extLst>
          </p:cNvPr>
          <p:cNvSpPr>
            <a:spLocks noGrp="1"/>
          </p:cNvSpPr>
          <p:nvPr>
            <p:ph type="title"/>
          </p:nvPr>
        </p:nvSpPr>
        <p:spPr>
          <a:xfrm>
            <a:off x="888558" y="5198168"/>
            <a:ext cx="7394713" cy="642797"/>
          </a:xfrm>
        </p:spPr>
        <p:txBody>
          <a:bodyPr vert="horz" lIns="91440" tIns="45720" rIns="91440" bIns="45720" rtlCol="0" anchor="b">
            <a:normAutofit/>
          </a:bodyPr>
          <a:lstStyle/>
          <a:p>
            <a:pPr defTabSz="914400">
              <a:lnSpc>
                <a:spcPct val="90000"/>
              </a:lnSpc>
            </a:pPr>
            <a:r>
              <a:rPr lang="en-US" sz="3100" kern="1200">
                <a:solidFill>
                  <a:schemeClr val="tx1"/>
                </a:solidFill>
                <a:latin typeface="+mj-lt"/>
                <a:ea typeface="+mj-ea"/>
                <a:cs typeface="+mj-cs"/>
              </a:rPr>
              <a:t>Deployment</a:t>
            </a:r>
          </a:p>
        </p:txBody>
      </p:sp>
      <p:sp>
        <p:nvSpPr>
          <p:cNvPr id="14" name="Freeform: Shape 13">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462" y="647758"/>
            <a:ext cx="6266329"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2DC69ABC-56D0-3089-B286-707ED2F9EF8F}"/>
              </a:ext>
            </a:extLst>
          </p:cNvPr>
          <p:cNvPicPr>
            <a:picLocks noGrp="1" noChangeAspect="1"/>
          </p:cNvPicPr>
          <p:nvPr>
            <p:ph idx="1"/>
          </p:nvPr>
        </p:nvPicPr>
        <p:blipFill>
          <a:blip r:embed="rId2"/>
          <a:stretch>
            <a:fillRect/>
          </a:stretch>
        </p:blipFill>
        <p:spPr>
          <a:xfrm>
            <a:off x="1559859" y="1065366"/>
            <a:ext cx="6024282" cy="3554326"/>
          </a:xfrm>
          <a:prstGeom prst="rect">
            <a:avLst/>
          </a:prstGeom>
        </p:spPr>
      </p:pic>
    </p:spTree>
    <p:extLst>
      <p:ext uri="{BB962C8B-B14F-4D97-AF65-F5344CB8AC3E}">
        <p14:creationId xmlns:p14="http://schemas.microsoft.com/office/powerpoint/2010/main" val="45339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7" name="Picture 16" descr="Figures of houses in different position and sizes">
            <a:extLst>
              <a:ext uri="{FF2B5EF4-FFF2-40B4-BE49-F238E27FC236}">
                <a16:creationId xmlns:a16="http://schemas.microsoft.com/office/drawing/2014/main" id="{BCD2E868-52CD-C85D-6C7C-FFCAE978AFF2}"/>
              </a:ext>
            </a:extLst>
          </p:cNvPr>
          <p:cNvPicPr>
            <a:picLocks noChangeAspect="1"/>
          </p:cNvPicPr>
          <p:nvPr/>
        </p:nvPicPr>
        <p:blipFill rotWithShape="1">
          <a:blip r:embed="rId2">
            <a:duotone>
              <a:schemeClr val="accent1">
                <a:shade val="45000"/>
                <a:satMod val="135000"/>
              </a:schemeClr>
              <a:prstClr val="white"/>
            </a:duotone>
            <a:alphaModFix amt="35000"/>
          </a:blip>
          <a:srcRect l="10551" r="14450"/>
          <a:stretch/>
        </p:blipFill>
        <p:spPr>
          <a:xfrm>
            <a:off x="20" y="10"/>
            <a:ext cx="9143980" cy="6857989"/>
          </a:xfrm>
          <a:prstGeom prst="rect">
            <a:avLst/>
          </a:prstGeom>
        </p:spPr>
      </p:pic>
      <p:sp>
        <p:nvSpPr>
          <p:cNvPr id="2" name="Title 1">
            <a:extLst>
              <a:ext uri="{FF2B5EF4-FFF2-40B4-BE49-F238E27FC236}">
                <a16:creationId xmlns:a16="http://schemas.microsoft.com/office/drawing/2014/main" id="{25E3666F-8E49-E2DA-5003-1F840360459D}"/>
              </a:ext>
            </a:extLst>
          </p:cNvPr>
          <p:cNvSpPr>
            <a:spLocks noGrp="1"/>
          </p:cNvSpPr>
          <p:nvPr>
            <p:ph type="title"/>
          </p:nvPr>
        </p:nvSpPr>
        <p:spPr>
          <a:xfrm>
            <a:off x="942206" y="2271449"/>
            <a:ext cx="7259587" cy="2847058"/>
          </a:xfrm>
        </p:spPr>
        <p:txBody>
          <a:bodyPr vert="horz" lIns="91440" tIns="45720" rIns="91440" bIns="45720" rtlCol="0" anchor="b">
            <a:normAutofit/>
          </a:bodyPr>
          <a:lstStyle/>
          <a:p>
            <a:pPr algn="l" defTabSz="914400">
              <a:lnSpc>
                <a:spcPct val="90000"/>
              </a:lnSpc>
            </a:pPr>
            <a:r>
              <a:rPr lang="en-US" dirty="0">
                <a:solidFill>
                  <a:srgbClr val="FFFFFF"/>
                </a:solidFill>
              </a:rPr>
              <a:t>Neighborhood-Based Collaborative Filtering </a:t>
            </a:r>
          </a:p>
        </p:txBody>
      </p:sp>
      <p:cxnSp>
        <p:nvCxnSpPr>
          <p:cNvPr id="32" name="Straight Connector 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715" y="2875093"/>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7800" y="31043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060" y="3619532"/>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5809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7" name="Rectangle 66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A5C95-AE53-30B6-B467-6E387FAE80B4}"/>
              </a:ext>
            </a:extLst>
          </p:cNvPr>
          <p:cNvSpPr>
            <a:spLocks noGrp="1"/>
          </p:cNvSpPr>
          <p:nvPr>
            <p:ph type="title"/>
          </p:nvPr>
        </p:nvSpPr>
        <p:spPr>
          <a:xfrm>
            <a:off x="628650" y="556995"/>
            <a:ext cx="7886700" cy="1133693"/>
          </a:xfrm>
        </p:spPr>
        <p:txBody>
          <a:bodyPr>
            <a:normAutofit/>
          </a:bodyPr>
          <a:lstStyle/>
          <a:p>
            <a:r>
              <a:rPr lang="en-US" sz="4500">
                <a:cs typeface="Calibri"/>
              </a:rPr>
              <a:t>Collaborative Filtering </a:t>
            </a:r>
          </a:p>
        </p:txBody>
      </p:sp>
      <p:graphicFrame>
        <p:nvGraphicFramePr>
          <p:cNvPr id="662" name="Content Placeholder 2">
            <a:extLst>
              <a:ext uri="{FF2B5EF4-FFF2-40B4-BE49-F238E27FC236}">
                <a16:creationId xmlns:a16="http://schemas.microsoft.com/office/drawing/2014/main" id="{1AEE33FA-71CB-FB65-B59D-F794C765683A}"/>
              </a:ext>
            </a:extLst>
          </p:cNvPr>
          <p:cNvGraphicFramePr>
            <a:graphicFrameLocks/>
          </p:cNvGraphicFramePr>
          <p:nvPr>
            <p:extLst>
              <p:ext uri="{D42A27DB-BD31-4B8C-83A1-F6EECF244321}">
                <p14:modId xmlns:p14="http://schemas.microsoft.com/office/powerpoint/2010/main" val="196326448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78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6075" y="-1"/>
            <a:ext cx="7817925"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FBAD72-434F-1377-DAE7-F3D9988071D0}"/>
              </a:ext>
            </a:extLst>
          </p:cNvPr>
          <p:cNvSpPr>
            <a:spLocks noGrp="1"/>
          </p:cNvSpPr>
          <p:nvPr>
            <p:ph type="title"/>
          </p:nvPr>
        </p:nvSpPr>
        <p:spPr>
          <a:xfrm>
            <a:off x="628650" y="365125"/>
            <a:ext cx="7886700" cy="1325563"/>
          </a:xfrm>
        </p:spPr>
        <p:txBody>
          <a:bodyPr>
            <a:normAutofit/>
          </a:bodyPr>
          <a:lstStyle/>
          <a:p>
            <a:r>
              <a:rPr lang="en-US" dirty="0">
                <a:ea typeface="Calibri"/>
                <a:cs typeface="Calibri"/>
              </a:rPr>
              <a:t>User-User CF</a:t>
            </a:r>
            <a:endParaRPr lang="en-US" dirty="0">
              <a:cs typeface="Calibri"/>
            </a:endParaRPr>
          </a:p>
        </p:txBody>
      </p:sp>
      <p:sp>
        <p:nvSpPr>
          <p:cNvPr id="5" name="TextBox 4">
            <a:extLst>
              <a:ext uri="{FF2B5EF4-FFF2-40B4-BE49-F238E27FC236}">
                <a16:creationId xmlns:a16="http://schemas.microsoft.com/office/drawing/2014/main" id="{62EDD829-A2C3-5F15-0CF7-C8AA806B5DFF}"/>
              </a:ext>
            </a:extLst>
          </p:cNvPr>
          <p:cNvSpPr txBox="1"/>
          <p:nvPr/>
        </p:nvSpPr>
        <p:spPr>
          <a:xfrm>
            <a:off x="6018263" y="6480082"/>
            <a:ext cx="2488010" cy="2183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6616">
              <a:spcAft>
                <a:spcPts val="600"/>
              </a:spcAft>
            </a:pPr>
            <a:r>
              <a:rPr lang="en-US" sz="819" kern="1200">
                <a:solidFill>
                  <a:srgbClr val="555555"/>
                </a:solidFill>
                <a:latin typeface="Inter"/>
                <a:ea typeface="+mn-ea"/>
                <a:cs typeface="+mn-cs"/>
              </a:rPr>
              <a:t>Icons made by </a:t>
            </a:r>
            <a:r>
              <a:rPr lang="en-US" sz="819" kern="1200" err="1">
                <a:solidFill>
                  <a:srgbClr val="555555"/>
                </a:solidFill>
                <a:latin typeface="Inter"/>
                <a:ea typeface="+mn-ea"/>
                <a:cs typeface="+mn-cs"/>
              </a:rPr>
              <a:t>Freepik</a:t>
            </a:r>
            <a:r>
              <a:rPr lang="en-US" sz="819" kern="1200">
                <a:solidFill>
                  <a:srgbClr val="555555"/>
                </a:solidFill>
                <a:latin typeface="Inter"/>
                <a:ea typeface="+mn-ea"/>
                <a:cs typeface="+mn-cs"/>
              </a:rPr>
              <a:t> from </a:t>
            </a:r>
            <a:r>
              <a:rPr lang="en-US" sz="819" kern="1200">
                <a:solidFill>
                  <a:srgbClr val="555555"/>
                </a:solidFill>
                <a:latin typeface="Inter"/>
                <a:hlinkClick r:id="rId2">
                  <a:extLst>
                    <a:ext uri="{A12FA001-AC4F-418D-AE19-62706E023703}">
                      <ahyp:hlinkClr xmlns:ahyp="http://schemas.microsoft.com/office/drawing/2018/hyperlinkcolor" val="tx"/>
                    </a:ext>
                  </a:extLst>
                </a:hlinkClick>
              </a:rPr>
              <a:t>www.flaticon.com</a:t>
            </a:r>
            <a:endParaRPr lang="en-US" sz="1100">
              <a:solidFill>
                <a:schemeClr val="tx1">
                  <a:lumMod val="50000"/>
                  <a:lumOff val="50000"/>
                </a:schemeClr>
              </a:solidFill>
              <a:latin typeface="Inter"/>
              <a:cs typeface="Calibri"/>
              <a:hlinkClick r:id="rId2">
                <a:extLst>
                  <a:ext uri="{A12FA001-AC4F-418D-AE19-62706E023703}">
                    <ahyp:hlinkClr xmlns:ahyp="http://schemas.microsoft.com/office/drawing/2018/hyperlinkcolor" val="tx"/>
                  </a:ext>
                </a:extLst>
              </a:hlinkClick>
            </a:endParaRPr>
          </a:p>
        </p:txBody>
      </p:sp>
      <p:pic>
        <p:nvPicPr>
          <p:cNvPr id="8" name="Picture 7" descr="A screenshot of a cartoon image of a person and person&#10;&#10;Description automatically generated">
            <a:extLst>
              <a:ext uri="{FF2B5EF4-FFF2-40B4-BE49-F238E27FC236}">
                <a16:creationId xmlns:a16="http://schemas.microsoft.com/office/drawing/2014/main" id="{73F27D6A-6E0B-4622-66A2-15B0694F95C2}"/>
              </a:ext>
            </a:extLst>
          </p:cNvPr>
          <p:cNvPicPr>
            <a:picLocks noChangeAspect="1"/>
          </p:cNvPicPr>
          <p:nvPr/>
        </p:nvPicPr>
        <p:blipFill>
          <a:blip r:embed="rId3"/>
          <a:stretch>
            <a:fillRect/>
          </a:stretch>
        </p:blipFill>
        <p:spPr>
          <a:xfrm>
            <a:off x="1065648" y="1831553"/>
            <a:ext cx="3501295" cy="3881790"/>
          </a:xfrm>
          <a:prstGeom prst="rect">
            <a:avLst/>
          </a:prstGeom>
        </p:spPr>
      </p:pic>
      <p:graphicFrame>
        <p:nvGraphicFramePr>
          <p:cNvPr id="772" name="Content Placeholder 2">
            <a:extLst>
              <a:ext uri="{FF2B5EF4-FFF2-40B4-BE49-F238E27FC236}">
                <a16:creationId xmlns:a16="http://schemas.microsoft.com/office/drawing/2014/main" id="{A69AF989-2E46-9ED3-C825-F66A6046D598}"/>
              </a:ext>
            </a:extLst>
          </p:cNvPr>
          <p:cNvGraphicFramePr>
            <a:graphicFrameLocks/>
          </p:cNvGraphicFramePr>
          <p:nvPr>
            <p:extLst>
              <p:ext uri="{D42A27DB-BD31-4B8C-83A1-F6EECF244321}">
                <p14:modId xmlns:p14="http://schemas.microsoft.com/office/powerpoint/2010/main" val="471858492"/>
              </p:ext>
            </p:extLst>
          </p:nvPr>
        </p:nvGraphicFramePr>
        <p:xfrm>
          <a:off x="4868568" y="1833576"/>
          <a:ext cx="3460762" cy="38717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89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2347"/>
            <a:ext cx="9144000"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53931231-3548-27DE-0A01-2AD90419034E}"/>
              </a:ext>
            </a:extLst>
          </p:cNvPr>
          <p:cNvSpPr>
            <a:spLocks noGrp="1"/>
          </p:cNvSpPr>
          <p:nvPr>
            <p:ph type="title"/>
          </p:nvPr>
        </p:nvSpPr>
        <p:spPr>
          <a:xfrm>
            <a:off x="628650" y="365125"/>
            <a:ext cx="7886700" cy="1325563"/>
          </a:xfrm>
        </p:spPr>
        <p:txBody>
          <a:bodyPr>
            <a:normAutofit/>
          </a:bodyPr>
          <a:lstStyle/>
          <a:p>
            <a:r>
              <a:rPr lang="en-US">
                <a:cs typeface="Calibri"/>
              </a:rPr>
              <a:t>Item-Item CF</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2B9756BE-074E-519B-7F92-DCBF5B868FA0}"/>
              </a:ext>
            </a:extLst>
          </p:cNvPr>
          <p:cNvPicPr>
            <a:picLocks noChangeAspect="1"/>
          </p:cNvPicPr>
          <p:nvPr/>
        </p:nvPicPr>
        <p:blipFill>
          <a:blip r:embed="rId2"/>
          <a:stretch>
            <a:fillRect/>
          </a:stretch>
        </p:blipFill>
        <p:spPr>
          <a:xfrm>
            <a:off x="4567303" y="1697853"/>
            <a:ext cx="3544255" cy="3961626"/>
          </a:xfrm>
          <a:prstGeom prst="rect">
            <a:avLst/>
          </a:prstGeom>
        </p:spPr>
      </p:pic>
      <p:sp>
        <p:nvSpPr>
          <p:cNvPr id="7" name="TextBox 6">
            <a:extLst>
              <a:ext uri="{FF2B5EF4-FFF2-40B4-BE49-F238E27FC236}">
                <a16:creationId xmlns:a16="http://schemas.microsoft.com/office/drawing/2014/main" id="{08A3504E-7CB6-96B0-ABBD-99371FA00352}"/>
              </a:ext>
            </a:extLst>
          </p:cNvPr>
          <p:cNvSpPr txBox="1"/>
          <p:nvPr/>
        </p:nvSpPr>
        <p:spPr>
          <a:xfrm>
            <a:off x="5897157" y="6493343"/>
            <a:ext cx="2621563" cy="2248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74904">
              <a:spcAft>
                <a:spcPts val="600"/>
              </a:spcAft>
            </a:pPr>
            <a:r>
              <a:rPr lang="en-US" sz="861" kern="1200">
                <a:solidFill>
                  <a:srgbClr val="555555"/>
                </a:solidFill>
                <a:latin typeface="Inter"/>
                <a:ea typeface="+mn-ea"/>
                <a:cs typeface="+mn-cs"/>
              </a:rPr>
              <a:t>Icons made by </a:t>
            </a:r>
            <a:r>
              <a:rPr lang="en-US" sz="861" kern="1200" err="1">
                <a:solidFill>
                  <a:srgbClr val="555555"/>
                </a:solidFill>
                <a:latin typeface="Inter"/>
                <a:ea typeface="+mn-ea"/>
                <a:cs typeface="+mn-cs"/>
              </a:rPr>
              <a:t>Freepik</a:t>
            </a:r>
            <a:r>
              <a:rPr lang="en-US" sz="861" kern="1200">
                <a:solidFill>
                  <a:srgbClr val="555555"/>
                </a:solidFill>
                <a:latin typeface="Inter"/>
                <a:ea typeface="+mn-ea"/>
                <a:cs typeface="+mn-cs"/>
              </a:rPr>
              <a:t> from </a:t>
            </a:r>
            <a:r>
              <a:rPr lang="en-US" sz="861" kern="1200">
                <a:solidFill>
                  <a:srgbClr val="555555"/>
                </a:solidFill>
                <a:latin typeface="Inter"/>
                <a:hlinkClick r:id="rId3">
                  <a:extLst>
                    <a:ext uri="{A12FA001-AC4F-418D-AE19-62706E023703}">
                      <ahyp:hlinkClr xmlns:ahyp="http://schemas.microsoft.com/office/drawing/2018/hyperlinkcolor" val="tx"/>
                    </a:ext>
                  </a:extLst>
                </a:hlinkClick>
              </a:rPr>
              <a:t>www.flaticon.com</a:t>
            </a:r>
            <a:endParaRPr lang="en-US" sz="1100">
              <a:solidFill>
                <a:schemeClr val="tx1">
                  <a:lumMod val="50000"/>
                  <a:lumOff val="50000"/>
                </a:schemeClr>
              </a:solidFill>
              <a:latin typeface="Inter"/>
              <a:cs typeface="Calibri"/>
              <a:hlinkClick r:id="rId3">
                <a:extLst>
                  <a:ext uri="{A12FA001-AC4F-418D-AE19-62706E023703}">
                    <ahyp:hlinkClr xmlns:ahyp="http://schemas.microsoft.com/office/drawing/2018/hyperlinkcolor" val="tx"/>
                  </a:ext>
                </a:extLst>
              </a:hlinkClick>
            </a:endParaRPr>
          </a:p>
        </p:txBody>
      </p:sp>
      <p:graphicFrame>
        <p:nvGraphicFramePr>
          <p:cNvPr id="212" name="Content Placeholder 2">
            <a:extLst>
              <a:ext uri="{FF2B5EF4-FFF2-40B4-BE49-F238E27FC236}">
                <a16:creationId xmlns:a16="http://schemas.microsoft.com/office/drawing/2014/main" id="{EAFD64AF-4652-1EBC-5582-3D538FB97702}"/>
              </a:ext>
            </a:extLst>
          </p:cNvPr>
          <p:cNvGraphicFramePr>
            <a:graphicFrameLocks/>
          </p:cNvGraphicFramePr>
          <p:nvPr>
            <p:extLst>
              <p:ext uri="{D42A27DB-BD31-4B8C-83A1-F6EECF244321}">
                <p14:modId xmlns:p14="http://schemas.microsoft.com/office/powerpoint/2010/main" val="2254425952"/>
              </p:ext>
            </p:extLst>
          </p:nvPr>
        </p:nvGraphicFramePr>
        <p:xfrm>
          <a:off x="1107366" y="1867359"/>
          <a:ext cx="3460762" cy="38717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1945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7" name="Rectangle 34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00850-55DB-D754-9FCA-6D22C3981966}"/>
              </a:ext>
            </a:extLst>
          </p:cNvPr>
          <p:cNvSpPr>
            <a:spLocks noGrp="1"/>
          </p:cNvSpPr>
          <p:nvPr>
            <p:ph type="title"/>
          </p:nvPr>
        </p:nvSpPr>
        <p:spPr>
          <a:xfrm>
            <a:off x="628650" y="365125"/>
            <a:ext cx="7886700" cy="1325563"/>
          </a:xfrm>
        </p:spPr>
        <p:txBody>
          <a:bodyPr>
            <a:normAutofit/>
          </a:bodyPr>
          <a:lstStyle/>
          <a:p>
            <a:r>
              <a:rPr lang="en-US" sz="4700">
                <a:ea typeface="Calibri"/>
                <a:cs typeface="Calibri"/>
              </a:rPr>
              <a:t>Pros &amp; Cons</a:t>
            </a:r>
          </a:p>
        </p:txBody>
      </p:sp>
      <p:sp>
        <p:nvSpPr>
          <p:cNvPr id="34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AAF6FF4-9D5C-2E17-C957-0456D094D863}"/>
              </a:ext>
            </a:extLst>
          </p:cNvPr>
          <p:cNvGraphicFramePr>
            <a:graphicFrameLocks/>
          </p:cNvGraphicFramePr>
          <p:nvPr>
            <p:extLst>
              <p:ext uri="{D42A27DB-BD31-4B8C-83A1-F6EECF244321}">
                <p14:modId xmlns:p14="http://schemas.microsoft.com/office/powerpoint/2010/main" val="3121207953"/>
              </p:ext>
            </p:extLst>
          </p:nvPr>
        </p:nvGraphicFramePr>
        <p:xfrm>
          <a:off x="896051" y="2228088"/>
          <a:ext cx="3529703" cy="394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2" name="Content Placeholder 2">
            <a:extLst>
              <a:ext uri="{FF2B5EF4-FFF2-40B4-BE49-F238E27FC236}">
                <a16:creationId xmlns:a16="http://schemas.microsoft.com/office/drawing/2014/main" id="{FE05C02A-CC00-657B-0298-8F9CE2DAEAD2}"/>
              </a:ext>
            </a:extLst>
          </p:cNvPr>
          <p:cNvGraphicFramePr>
            <a:graphicFrameLocks/>
          </p:cNvGraphicFramePr>
          <p:nvPr>
            <p:extLst>
              <p:ext uri="{D42A27DB-BD31-4B8C-83A1-F6EECF244321}">
                <p14:modId xmlns:p14="http://schemas.microsoft.com/office/powerpoint/2010/main" val="3230340875"/>
              </p:ext>
            </p:extLst>
          </p:nvPr>
        </p:nvGraphicFramePr>
        <p:xfrm>
          <a:off x="4718245" y="2228087"/>
          <a:ext cx="3529703" cy="39488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9035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9676-5F84-A5F8-85B8-2687E27A9883}"/>
              </a:ext>
            </a:extLst>
          </p:cNvPr>
          <p:cNvSpPr>
            <a:spLocks noGrp="1"/>
          </p:cNvSpPr>
          <p:nvPr>
            <p:ph type="title"/>
          </p:nvPr>
        </p:nvSpPr>
        <p:spPr/>
        <p:txBody>
          <a:bodyPr>
            <a:normAutofit/>
          </a:bodyPr>
          <a:lstStyle/>
          <a:p>
            <a:r>
              <a:rPr lang="en-US" dirty="0">
                <a:ea typeface="+mj-lt"/>
                <a:cs typeface="+mj-lt"/>
              </a:rPr>
              <a:t>Initial Analysis &amp; Filtering Data</a:t>
            </a:r>
          </a:p>
        </p:txBody>
      </p:sp>
      <p:pic>
        <p:nvPicPr>
          <p:cNvPr id="6" name="Picture 5" descr="A purple square with white dots&#10;&#10;Description automatically generated">
            <a:extLst>
              <a:ext uri="{FF2B5EF4-FFF2-40B4-BE49-F238E27FC236}">
                <a16:creationId xmlns:a16="http://schemas.microsoft.com/office/drawing/2014/main" id="{01C734AE-9030-56BF-EF6F-BADC642B6C6D}"/>
              </a:ext>
            </a:extLst>
          </p:cNvPr>
          <p:cNvPicPr>
            <a:picLocks noChangeAspect="1"/>
          </p:cNvPicPr>
          <p:nvPr/>
        </p:nvPicPr>
        <p:blipFill>
          <a:blip r:embed="rId2"/>
          <a:stretch>
            <a:fillRect/>
          </a:stretch>
        </p:blipFill>
        <p:spPr>
          <a:xfrm>
            <a:off x="1981561" y="3726412"/>
            <a:ext cx="2595490" cy="2587678"/>
          </a:xfrm>
          <a:prstGeom prst="rect">
            <a:avLst/>
          </a:prstGeom>
        </p:spPr>
      </p:pic>
      <p:pic>
        <p:nvPicPr>
          <p:cNvPr id="7" name="Picture 6" descr="A purple background with white dots&#10;&#10;Description automatically generated">
            <a:extLst>
              <a:ext uri="{FF2B5EF4-FFF2-40B4-BE49-F238E27FC236}">
                <a16:creationId xmlns:a16="http://schemas.microsoft.com/office/drawing/2014/main" id="{E122804E-CD47-C68B-A0B1-27E1D9F6C3DF}"/>
              </a:ext>
            </a:extLst>
          </p:cNvPr>
          <p:cNvPicPr>
            <a:picLocks noChangeAspect="1"/>
          </p:cNvPicPr>
          <p:nvPr/>
        </p:nvPicPr>
        <p:blipFill>
          <a:blip r:embed="rId3"/>
          <a:stretch>
            <a:fillRect/>
          </a:stretch>
        </p:blipFill>
        <p:spPr>
          <a:xfrm>
            <a:off x="4570767" y="3735780"/>
            <a:ext cx="2479949" cy="2578309"/>
          </a:xfrm>
          <a:prstGeom prst="rect">
            <a:avLst/>
          </a:prstGeom>
        </p:spPr>
      </p:pic>
      <p:graphicFrame>
        <p:nvGraphicFramePr>
          <p:cNvPr id="544" name="Content Placeholder 2">
            <a:extLst>
              <a:ext uri="{FF2B5EF4-FFF2-40B4-BE49-F238E27FC236}">
                <a16:creationId xmlns:a16="http://schemas.microsoft.com/office/drawing/2014/main" id="{A729E32F-0459-B0CE-8751-2010E3683689}"/>
              </a:ext>
            </a:extLst>
          </p:cNvPr>
          <p:cNvGraphicFramePr>
            <a:graphicFrameLocks/>
          </p:cNvGraphicFramePr>
          <p:nvPr>
            <p:extLst>
              <p:ext uri="{D42A27DB-BD31-4B8C-83A1-F6EECF244321}">
                <p14:modId xmlns:p14="http://schemas.microsoft.com/office/powerpoint/2010/main" val="2169932314"/>
              </p:ext>
            </p:extLst>
          </p:nvPr>
        </p:nvGraphicFramePr>
        <p:xfrm>
          <a:off x="2012375" y="222139"/>
          <a:ext cx="5128776" cy="48047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84277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097D-6CFD-7F11-5CA1-80515F07D185}"/>
              </a:ext>
            </a:extLst>
          </p:cNvPr>
          <p:cNvSpPr>
            <a:spLocks noGrp="1"/>
          </p:cNvSpPr>
          <p:nvPr>
            <p:ph type="title"/>
          </p:nvPr>
        </p:nvSpPr>
        <p:spPr/>
        <p:txBody>
          <a:bodyPr/>
          <a:lstStyle/>
          <a:p>
            <a:r>
              <a:rPr lang="en-US" dirty="0">
                <a:ea typeface="+mj-lt"/>
                <a:cs typeface="+mj-lt"/>
              </a:rPr>
              <a:t>Train, Val, and Test Splits</a:t>
            </a:r>
            <a:endParaRPr lang="en-US" dirty="0"/>
          </a:p>
        </p:txBody>
      </p:sp>
      <p:graphicFrame>
        <p:nvGraphicFramePr>
          <p:cNvPr id="270" name="Content Placeholder 2">
            <a:extLst>
              <a:ext uri="{FF2B5EF4-FFF2-40B4-BE49-F238E27FC236}">
                <a16:creationId xmlns:a16="http://schemas.microsoft.com/office/drawing/2014/main" id="{17FE7B5A-D66D-2B3D-0BBA-4D44DA4E2245}"/>
              </a:ext>
            </a:extLst>
          </p:cNvPr>
          <p:cNvGraphicFramePr>
            <a:graphicFrameLocks/>
          </p:cNvGraphicFramePr>
          <p:nvPr>
            <p:extLst>
              <p:ext uri="{D42A27DB-BD31-4B8C-83A1-F6EECF244321}">
                <p14:modId xmlns:p14="http://schemas.microsoft.com/office/powerpoint/2010/main" val="3345414023"/>
              </p:ext>
            </p:extLst>
          </p:nvPr>
        </p:nvGraphicFramePr>
        <p:xfrm>
          <a:off x="1022787" y="1870669"/>
          <a:ext cx="3010652" cy="4114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1" name="Content Placeholder 2">
            <a:extLst>
              <a:ext uri="{FF2B5EF4-FFF2-40B4-BE49-F238E27FC236}">
                <a16:creationId xmlns:a16="http://schemas.microsoft.com/office/drawing/2014/main" id="{A3EF3961-5AAE-7640-ADBF-0752E2F7625A}"/>
              </a:ext>
            </a:extLst>
          </p:cNvPr>
          <p:cNvGraphicFramePr>
            <a:graphicFrameLocks/>
          </p:cNvGraphicFramePr>
          <p:nvPr>
            <p:extLst>
              <p:ext uri="{D42A27DB-BD31-4B8C-83A1-F6EECF244321}">
                <p14:modId xmlns:p14="http://schemas.microsoft.com/office/powerpoint/2010/main" val="3485983278"/>
              </p:ext>
            </p:extLst>
          </p:nvPr>
        </p:nvGraphicFramePr>
        <p:xfrm>
          <a:off x="4288501" y="1870669"/>
          <a:ext cx="3787666" cy="41148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0314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2A23-DD16-884E-F599-1946BA0F47A7}"/>
              </a:ext>
            </a:extLst>
          </p:cNvPr>
          <p:cNvSpPr>
            <a:spLocks noGrp="1"/>
          </p:cNvSpPr>
          <p:nvPr>
            <p:ph type="title"/>
          </p:nvPr>
        </p:nvSpPr>
        <p:spPr/>
        <p:txBody>
          <a:bodyPr/>
          <a:lstStyle/>
          <a:p>
            <a:r>
              <a:rPr lang="en-US" dirty="0">
                <a:cs typeface="Calibri"/>
              </a:rPr>
              <a:t>Similarity Metrics</a:t>
            </a:r>
            <a:endParaRPr lang="en-US" dirty="0"/>
          </a:p>
        </p:txBody>
      </p:sp>
      <p:pic>
        <p:nvPicPr>
          <p:cNvPr id="155" name="Picture 154" descr="A black and white text&#10;&#10;Description automatically generated">
            <a:extLst>
              <a:ext uri="{FF2B5EF4-FFF2-40B4-BE49-F238E27FC236}">
                <a16:creationId xmlns:a16="http://schemas.microsoft.com/office/drawing/2014/main" id="{88DC91DB-BEB8-EC77-CAA4-B6143F0EA620}"/>
              </a:ext>
            </a:extLst>
          </p:cNvPr>
          <p:cNvPicPr>
            <a:picLocks noChangeAspect="1"/>
          </p:cNvPicPr>
          <p:nvPr/>
        </p:nvPicPr>
        <p:blipFill>
          <a:blip r:embed="rId2"/>
          <a:stretch>
            <a:fillRect/>
          </a:stretch>
        </p:blipFill>
        <p:spPr>
          <a:xfrm>
            <a:off x="4765221" y="2141905"/>
            <a:ext cx="3723853" cy="592239"/>
          </a:xfrm>
          <a:prstGeom prst="rect">
            <a:avLst/>
          </a:prstGeom>
        </p:spPr>
      </p:pic>
      <p:pic>
        <p:nvPicPr>
          <p:cNvPr id="156" name="Picture 155">
            <a:extLst>
              <a:ext uri="{FF2B5EF4-FFF2-40B4-BE49-F238E27FC236}">
                <a16:creationId xmlns:a16="http://schemas.microsoft.com/office/drawing/2014/main" id="{4A09D346-ACD9-BFD8-6048-9279D5B53680}"/>
              </a:ext>
            </a:extLst>
          </p:cNvPr>
          <p:cNvPicPr>
            <a:picLocks noChangeAspect="1"/>
          </p:cNvPicPr>
          <p:nvPr/>
        </p:nvPicPr>
        <p:blipFill>
          <a:blip r:embed="rId3"/>
          <a:stretch>
            <a:fillRect/>
          </a:stretch>
        </p:blipFill>
        <p:spPr>
          <a:xfrm>
            <a:off x="5259583" y="3185268"/>
            <a:ext cx="2746392" cy="498725"/>
          </a:xfrm>
          <a:prstGeom prst="rect">
            <a:avLst/>
          </a:prstGeom>
        </p:spPr>
      </p:pic>
      <p:graphicFrame>
        <p:nvGraphicFramePr>
          <p:cNvPr id="164" name="Content Placeholder 2">
            <a:extLst>
              <a:ext uri="{FF2B5EF4-FFF2-40B4-BE49-F238E27FC236}">
                <a16:creationId xmlns:a16="http://schemas.microsoft.com/office/drawing/2014/main" id="{DE25C1FA-0057-FC45-ACE1-A05323489017}"/>
              </a:ext>
            </a:extLst>
          </p:cNvPr>
          <p:cNvGraphicFramePr>
            <a:graphicFrameLocks/>
          </p:cNvGraphicFramePr>
          <p:nvPr/>
        </p:nvGraphicFramePr>
        <p:xfrm>
          <a:off x="853872" y="1420226"/>
          <a:ext cx="3731362" cy="4069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72" name="Picture 171">
            <a:extLst>
              <a:ext uri="{FF2B5EF4-FFF2-40B4-BE49-F238E27FC236}">
                <a16:creationId xmlns:a16="http://schemas.microsoft.com/office/drawing/2014/main" id="{35BCBB67-7571-C2E4-B566-57030AF3869B}"/>
              </a:ext>
            </a:extLst>
          </p:cNvPr>
          <p:cNvPicPr>
            <a:picLocks noChangeAspect="1"/>
          </p:cNvPicPr>
          <p:nvPr/>
        </p:nvPicPr>
        <p:blipFill>
          <a:blip r:embed="rId9"/>
          <a:stretch>
            <a:fillRect/>
          </a:stretch>
        </p:blipFill>
        <p:spPr>
          <a:xfrm>
            <a:off x="6099379" y="4216525"/>
            <a:ext cx="1066800" cy="609600"/>
          </a:xfrm>
          <a:prstGeom prst="rect">
            <a:avLst/>
          </a:prstGeom>
        </p:spPr>
      </p:pic>
    </p:spTree>
    <p:extLst>
      <p:ext uri="{BB962C8B-B14F-4D97-AF65-F5344CB8AC3E}">
        <p14:creationId xmlns:p14="http://schemas.microsoft.com/office/powerpoint/2010/main" val="2525918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 name="Rectangle 5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4D8AE-DF17-FAF3-4B62-52B2CC465A60}"/>
              </a:ext>
            </a:extLst>
          </p:cNvPr>
          <p:cNvSpPr>
            <a:spLocks noGrp="1"/>
          </p:cNvSpPr>
          <p:nvPr>
            <p:ph type="title"/>
          </p:nvPr>
        </p:nvSpPr>
        <p:spPr>
          <a:xfrm>
            <a:off x="628650" y="557188"/>
            <a:ext cx="7886700" cy="1133499"/>
          </a:xfrm>
        </p:spPr>
        <p:txBody>
          <a:bodyPr>
            <a:normAutofit/>
          </a:bodyPr>
          <a:lstStyle/>
          <a:p>
            <a:r>
              <a:rPr lang="en-US" sz="4500" dirty="0">
                <a:cs typeface="Calibri"/>
              </a:rPr>
              <a:t>Model Building</a:t>
            </a:r>
          </a:p>
        </p:txBody>
      </p:sp>
      <p:graphicFrame>
        <p:nvGraphicFramePr>
          <p:cNvPr id="503" name="Content Placeholder 2">
            <a:extLst>
              <a:ext uri="{FF2B5EF4-FFF2-40B4-BE49-F238E27FC236}">
                <a16:creationId xmlns:a16="http://schemas.microsoft.com/office/drawing/2014/main" id="{4B443E53-0849-D692-923F-8054D8BAEBD4}"/>
              </a:ext>
            </a:extLst>
          </p:cNvPr>
          <p:cNvGraphicFramePr>
            <a:graphicFrameLocks/>
          </p:cNvGraphicFramePr>
          <p:nvPr>
            <p:extLst>
              <p:ext uri="{D42A27DB-BD31-4B8C-83A1-F6EECF244321}">
                <p14:modId xmlns:p14="http://schemas.microsoft.com/office/powerpoint/2010/main" val="1445278757"/>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69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US" sz="3500"/>
              <a:t>Importance of recommender systems</a:t>
            </a:r>
          </a:p>
        </p:txBody>
      </p:sp>
      <p:pic>
        <p:nvPicPr>
          <p:cNvPr id="41" name="Picture 40">
            <a:extLst>
              <a:ext uri="{FF2B5EF4-FFF2-40B4-BE49-F238E27FC236}">
                <a16:creationId xmlns:a16="http://schemas.microsoft.com/office/drawing/2014/main" id="{FD3234C6-4658-6E2D-175C-DBF1C9E895B6}"/>
              </a:ext>
            </a:extLst>
          </p:cNvPr>
          <p:cNvPicPr>
            <a:picLocks noChangeAspect="1"/>
          </p:cNvPicPr>
          <p:nvPr/>
        </p:nvPicPr>
        <p:blipFill rotWithShape="1">
          <a:blip r:embed="rId2"/>
          <a:srcRect l="21186" r="42368" b="-1"/>
          <a:stretch/>
        </p:blipFill>
        <p:spPr>
          <a:xfrm>
            <a:off x="5399580" y="10"/>
            <a:ext cx="3744420" cy="6857990"/>
          </a:xfrm>
          <a:prstGeom prst="rect">
            <a:avLst/>
          </a:prstGeom>
          <a:effectLst/>
        </p:spPr>
      </p:pic>
      <p:graphicFrame>
        <p:nvGraphicFramePr>
          <p:cNvPr id="40" name="Content Placeholder 2">
            <a:extLst>
              <a:ext uri="{FF2B5EF4-FFF2-40B4-BE49-F238E27FC236}">
                <a16:creationId xmlns:a16="http://schemas.microsoft.com/office/drawing/2014/main" id="{13D62BCE-0184-2BBD-3E95-D13A352C5E00}"/>
              </a:ext>
            </a:extLst>
          </p:cNvPr>
          <p:cNvGraphicFramePr>
            <a:graphicFrameLocks noGrp="1"/>
          </p:cNvGraphicFramePr>
          <p:nvPr>
            <p:ph idx="1"/>
            <p:extLst>
              <p:ext uri="{D42A27DB-BD31-4B8C-83A1-F6EECF244321}">
                <p14:modId xmlns:p14="http://schemas.microsoft.com/office/powerpoint/2010/main" val="2154602760"/>
              </p:ext>
            </p:extLst>
          </p:nvPr>
        </p:nvGraphicFramePr>
        <p:xfrm>
          <a:off x="627510" y="2405067"/>
          <a:ext cx="4501582"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4027"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67CC2A-4686-A522-51C7-8B335B6EE805}"/>
              </a:ext>
            </a:extLst>
          </p:cNvPr>
          <p:cNvSpPr>
            <a:spLocks noGrp="1"/>
          </p:cNvSpPr>
          <p:nvPr>
            <p:ph type="title"/>
          </p:nvPr>
        </p:nvSpPr>
        <p:spPr>
          <a:xfrm>
            <a:off x="329184" y="859536"/>
            <a:ext cx="3624602" cy="1170432"/>
          </a:xfrm>
        </p:spPr>
        <p:txBody>
          <a:bodyPr vert="horz" lIns="91440" tIns="45720" rIns="91440" bIns="45720" rtlCol="0" anchor="b">
            <a:normAutofit/>
          </a:bodyPr>
          <a:lstStyle/>
          <a:p>
            <a:pPr algn="l" defTabSz="914400">
              <a:lnSpc>
                <a:spcPct val="90000"/>
              </a:lnSpc>
            </a:pPr>
            <a:r>
              <a:rPr lang="en-US" sz="3000"/>
              <a:t>Parameter Optimization</a:t>
            </a:r>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8283" y="43196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119" y="2185062"/>
            <a:ext cx="37033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2A60D9E-0AAB-7E30-02D8-981284C9515B}"/>
              </a:ext>
            </a:extLst>
          </p:cNvPr>
          <p:cNvSpPr txBox="1"/>
          <p:nvPr/>
        </p:nvSpPr>
        <p:spPr>
          <a:xfrm>
            <a:off x="329184" y="2512611"/>
            <a:ext cx="3624602" cy="36643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1600"/>
              <a:t>Tuned the size of the neighborhood for both Item- and User- based methods for each similarity metric:</a:t>
            </a:r>
          </a:p>
        </p:txBody>
      </p:sp>
      <p:pic>
        <p:nvPicPr>
          <p:cNvPr id="9" name="Picture 8" descr="A graph with numbers and lines&#10;&#10;Description automatically generated">
            <a:extLst>
              <a:ext uri="{FF2B5EF4-FFF2-40B4-BE49-F238E27FC236}">
                <a16:creationId xmlns:a16="http://schemas.microsoft.com/office/drawing/2014/main" id="{E5E8E68E-20D3-4AED-7A00-FDA6EC8EAD93}"/>
              </a:ext>
            </a:extLst>
          </p:cNvPr>
          <p:cNvPicPr>
            <a:picLocks noChangeAspect="1"/>
          </p:cNvPicPr>
          <p:nvPr/>
        </p:nvPicPr>
        <p:blipFill>
          <a:blip r:embed="rId2"/>
          <a:stretch>
            <a:fillRect/>
          </a:stretch>
        </p:blipFill>
        <p:spPr>
          <a:xfrm>
            <a:off x="4281267" y="1177258"/>
            <a:ext cx="4622441" cy="2014121"/>
          </a:xfrm>
          <a:prstGeom prst="rect">
            <a:avLst/>
          </a:prstGeom>
        </p:spPr>
      </p:pic>
      <p:pic>
        <p:nvPicPr>
          <p:cNvPr id="8" name="Picture 7" descr="A graph of a number of neighbors&#10;&#10;Description automatically generated">
            <a:extLst>
              <a:ext uri="{FF2B5EF4-FFF2-40B4-BE49-F238E27FC236}">
                <a16:creationId xmlns:a16="http://schemas.microsoft.com/office/drawing/2014/main" id="{1639259D-A158-6615-A467-CC5A3985ED29}"/>
              </a:ext>
            </a:extLst>
          </p:cNvPr>
          <p:cNvPicPr>
            <a:picLocks noChangeAspect="1"/>
          </p:cNvPicPr>
          <p:nvPr/>
        </p:nvPicPr>
        <p:blipFill>
          <a:blip r:embed="rId3"/>
          <a:stretch>
            <a:fillRect/>
          </a:stretch>
        </p:blipFill>
        <p:spPr>
          <a:xfrm>
            <a:off x="4159472" y="3611114"/>
            <a:ext cx="4622441" cy="1976110"/>
          </a:xfrm>
          <a:prstGeom prst="rect">
            <a:avLst/>
          </a:prstGeom>
        </p:spPr>
      </p:pic>
      <p:sp>
        <p:nvSpPr>
          <p:cNvPr id="3" name="TextBox 2">
            <a:extLst>
              <a:ext uri="{FF2B5EF4-FFF2-40B4-BE49-F238E27FC236}">
                <a16:creationId xmlns:a16="http://schemas.microsoft.com/office/drawing/2014/main" id="{B78DDEBD-101F-217F-A33B-9960CDC7800C}"/>
              </a:ext>
            </a:extLst>
          </p:cNvPr>
          <p:cNvSpPr txBox="1"/>
          <p:nvPr/>
        </p:nvSpPr>
        <p:spPr>
          <a:xfrm>
            <a:off x="183630" y="3565785"/>
            <a:ext cx="39798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Observations</a:t>
            </a:r>
            <a:r>
              <a:rPr lang="en-US" dirty="0"/>
              <a:t>:</a:t>
            </a:r>
            <a:endParaRPr lang="en-US" dirty="0">
              <a:cs typeface="Calibri"/>
            </a:endParaRPr>
          </a:p>
          <a:p>
            <a:pPr marL="228600" lvl="1" indent="-228600">
              <a:buFont typeface=""/>
              <a:buChar char="•"/>
            </a:pPr>
            <a:r>
              <a:rPr lang="en-US" dirty="0"/>
              <a:t>After a k of ~10, the improvements in performance are negligible</a:t>
            </a:r>
          </a:p>
          <a:p>
            <a:pPr marL="228600" lvl="1" indent="-228600">
              <a:buFont typeface=""/>
              <a:buChar char="•"/>
            </a:pPr>
            <a:r>
              <a:rPr lang="en-US" dirty="0">
                <a:cs typeface="Calibri"/>
              </a:rPr>
              <a:t>For user-user, adjusted cosine seems to perform best in this range</a:t>
            </a:r>
            <a:endParaRPr lang="en-US">
              <a:cs typeface="Calibri"/>
            </a:endParaRPr>
          </a:p>
          <a:p>
            <a:pPr marL="228600" lvl="1" indent="-228600">
              <a:buFont typeface=""/>
              <a:buChar char="•"/>
            </a:pPr>
            <a:r>
              <a:rPr lang="en-US" dirty="0">
                <a:cs typeface="Calibri"/>
              </a:rPr>
              <a:t>For item-item, Jaccard performs best with a k of ~ 20</a:t>
            </a:r>
            <a:endParaRPr lang="en-US">
              <a:cs typeface="Calibri"/>
            </a:endParaRPr>
          </a:p>
          <a:p>
            <a:pPr marL="228600" lvl="1" indent="-228600">
              <a:buFont typeface=""/>
              <a:buChar char="•"/>
            </a:pPr>
            <a:r>
              <a:rPr lang="en-US" dirty="0">
                <a:cs typeface="Calibri"/>
              </a:rPr>
              <a:t>User-based achieved better performance overall</a:t>
            </a:r>
            <a:endParaRPr lang="en-US">
              <a:cs typeface="Calibri"/>
            </a:endParaRPr>
          </a:p>
        </p:txBody>
      </p:sp>
    </p:spTree>
    <p:extLst>
      <p:ext uri="{BB962C8B-B14F-4D97-AF65-F5344CB8AC3E}">
        <p14:creationId xmlns:p14="http://schemas.microsoft.com/office/powerpoint/2010/main" val="4254068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4FB6A-7E2E-721C-BBC9-32B89E4D15C0}"/>
              </a:ext>
            </a:extLst>
          </p:cNvPr>
          <p:cNvSpPr>
            <a:spLocks noGrp="1"/>
          </p:cNvSpPr>
          <p:nvPr>
            <p:ph type="title"/>
          </p:nvPr>
        </p:nvSpPr>
        <p:spPr>
          <a:xfrm>
            <a:off x="399011" y="4495568"/>
            <a:ext cx="2896470" cy="1905232"/>
          </a:xfrm>
        </p:spPr>
        <p:txBody>
          <a:bodyPr vert="horz" lIns="91440" tIns="45720" rIns="91440" bIns="45720" rtlCol="0" anchor="ctr">
            <a:normAutofit/>
          </a:bodyPr>
          <a:lstStyle/>
          <a:p>
            <a:pPr algn="l" defTabSz="914400">
              <a:lnSpc>
                <a:spcPct val="90000"/>
              </a:lnSpc>
            </a:pPr>
            <a:r>
              <a:rPr lang="en-US" sz="2800"/>
              <a:t>Model Evaluation</a:t>
            </a:r>
          </a:p>
        </p:txBody>
      </p:sp>
      <p:sp>
        <p:nvSpPr>
          <p:cNvPr id="28" name="Rectangle 2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1"/>
            <a:ext cx="8423809"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blue dots and red line&#10;&#10;Description automatically generated">
            <a:extLst>
              <a:ext uri="{FF2B5EF4-FFF2-40B4-BE49-F238E27FC236}">
                <a16:creationId xmlns:a16="http://schemas.microsoft.com/office/drawing/2014/main" id="{94B5D157-78FB-1E9F-E571-90AECE9D5FBC}"/>
              </a:ext>
            </a:extLst>
          </p:cNvPr>
          <p:cNvPicPr>
            <a:picLocks noChangeAspect="1"/>
          </p:cNvPicPr>
          <p:nvPr/>
        </p:nvPicPr>
        <p:blipFill>
          <a:blip r:embed="rId2"/>
          <a:stretch>
            <a:fillRect/>
          </a:stretch>
        </p:blipFill>
        <p:spPr>
          <a:xfrm>
            <a:off x="628650" y="488178"/>
            <a:ext cx="3852596" cy="3178391"/>
          </a:xfrm>
          <a:prstGeom prst="rect">
            <a:avLst/>
          </a:prstGeom>
        </p:spPr>
      </p:pic>
      <p:pic>
        <p:nvPicPr>
          <p:cNvPr id="3" name="Picture 2" descr="A graph of a comparison between a user and a model type&#10;&#10;Description automatically generated">
            <a:extLst>
              <a:ext uri="{FF2B5EF4-FFF2-40B4-BE49-F238E27FC236}">
                <a16:creationId xmlns:a16="http://schemas.microsoft.com/office/drawing/2014/main" id="{A154870C-55A5-6AF3-10CF-1CE160BE0F76}"/>
              </a:ext>
            </a:extLst>
          </p:cNvPr>
          <p:cNvPicPr>
            <a:picLocks noChangeAspect="1"/>
          </p:cNvPicPr>
          <p:nvPr/>
        </p:nvPicPr>
        <p:blipFill>
          <a:blip r:embed="rId3"/>
          <a:stretch>
            <a:fillRect/>
          </a:stretch>
        </p:blipFill>
        <p:spPr>
          <a:xfrm>
            <a:off x="4722948" y="570045"/>
            <a:ext cx="3852596" cy="3014656"/>
          </a:xfrm>
          <a:prstGeom prst="rect">
            <a:avLst/>
          </a:prstGeom>
        </p:spPr>
      </p:pic>
      <p:sp>
        <p:nvSpPr>
          <p:cNvPr id="27" name="Rectangle 2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54287" y="5465924"/>
            <a:ext cx="1790365"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663DED-2797-A75A-6426-188EA07EC5E5}"/>
              </a:ext>
            </a:extLst>
          </p:cNvPr>
          <p:cNvSpPr txBox="1"/>
          <p:nvPr/>
        </p:nvSpPr>
        <p:spPr>
          <a:xfrm>
            <a:off x="3872039" y="4495568"/>
            <a:ext cx="4940186" cy="19052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1600"/>
              <a:t>Best Model Performance on Test:</a:t>
            </a:r>
          </a:p>
          <a:p>
            <a:pPr marL="285750" indent="-228600" defTabSz="914400">
              <a:lnSpc>
                <a:spcPct val="90000"/>
              </a:lnSpc>
              <a:spcAft>
                <a:spcPts val="600"/>
              </a:spcAft>
              <a:buFont typeface="Arial" panose="020B0604020202020204" pitchFamily="34" charset="0"/>
              <a:buChar char="•"/>
            </a:pPr>
            <a:r>
              <a:rPr lang="en-US" sz="1600"/>
              <a:t>User-based w/ Adjusted Cos and k = 20</a:t>
            </a:r>
          </a:p>
          <a:p>
            <a:pPr marL="742950" lvl="1" indent="-228600" defTabSz="914400">
              <a:lnSpc>
                <a:spcPct val="90000"/>
              </a:lnSpc>
              <a:spcAft>
                <a:spcPts val="600"/>
              </a:spcAft>
              <a:buFont typeface="Arial" panose="020B0604020202020204" pitchFamily="34" charset="0"/>
              <a:buChar char="•"/>
            </a:pPr>
            <a:r>
              <a:rPr lang="en-US" sz="1600"/>
              <a:t>RMSE: 0.927</a:t>
            </a:r>
          </a:p>
          <a:p>
            <a:pPr marL="285750" indent="-228600" defTabSz="914400">
              <a:lnSpc>
                <a:spcPct val="90000"/>
              </a:lnSpc>
              <a:spcAft>
                <a:spcPts val="600"/>
              </a:spcAft>
              <a:buFont typeface="Arial" panose="020B0604020202020204" pitchFamily="34" charset="0"/>
              <a:buChar char="•"/>
            </a:pPr>
            <a:r>
              <a:rPr lang="en-US" sz="1600"/>
              <a:t>Item Based w/ Jaccard Similarity and k=20</a:t>
            </a:r>
          </a:p>
          <a:p>
            <a:pPr marL="742950" lvl="1" indent="-228600" defTabSz="914400">
              <a:lnSpc>
                <a:spcPct val="90000"/>
              </a:lnSpc>
              <a:spcAft>
                <a:spcPts val="600"/>
              </a:spcAft>
              <a:buFont typeface="Arial" panose="020B0604020202020204" pitchFamily="34" charset="0"/>
              <a:buChar char="•"/>
            </a:pPr>
            <a:r>
              <a:rPr lang="en-US" sz="1600"/>
              <a:t>RMSE: 1.11</a:t>
            </a:r>
          </a:p>
          <a:p>
            <a:pPr marL="742950" lvl="1" indent="-228600" defTabSz="914400">
              <a:lnSpc>
                <a:spcPct val="90000"/>
              </a:lnSpc>
              <a:spcAft>
                <a:spcPts val="600"/>
              </a:spcAft>
              <a:buFont typeface="Arial" panose="020B0604020202020204" pitchFamily="34" charset="0"/>
              <a:buChar char="•"/>
            </a:pPr>
            <a:endParaRPr lang="en-US" sz="1600"/>
          </a:p>
        </p:txBody>
      </p:sp>
    </p:spTree>
    <p:extLst>
      <p:ext uri="{BB962C8B-B14F-4D97-AF65-F5344CB8AC3E}">
        <p14:creationId xmlns:p14="http://schemas.microsoft.com/office/powerpoint/2010/main" val="1134672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56DEE4-6F5C-C776-2027-82F3BC750BEE}"/>
              </a:ext>
            </a:extLst>
          </p:cNvPr>
          <p:cNvSpPr>
            <a:spLocks noGrp="1"/>
          </p:cNvSpPr>
          <p:nvPr>
            <p:ph type="title"/>
          </p:nvPr>
        </p:nvSpPr>
        <p:spPr>
          <a:xfrm>
            <a:off x="628650" y="609600"/>
            <a:ext cx="2804505" cy="1330839"/>
          </a:xfrm>
        </p:spPr>
        <p:txBody>
          <a:bodyPr>
            <a:normAutofit/>
          </a:bodyPr>
          <a:lstStyle/>
          <a:p>
            <a:pPr>
              <a:lnSpc>
                <a:spcPct val="90000"/>
              </a:lnSpc>
            </a:pPr>
            <a:r>
              <a:rPr lang="en-US" sz="4100">
                <a:cs typeface="Calibri"/>
              </a:rPr>
              <a:t>Deployment</a:t>
            </a:r>
            <a:endParaRPr lang="en-US" sz="4100"/>
          </a:p>
        </p:txBody>
      </p:sp>
      <p:sp>
        <p:nvSpPr>
          <p:cNvPr id="3" name="Content Placeholder 2">
            <a:extLst>
              <a:ext uri="{FF2B5EF4-FFF2-40B4-BE49-F238E27FC236}">
                <a16:creationId xmlns:a16="http://schemas.microsoft.com/office/drawing/2014/main" id="{94C3283D-4E84-4636-EEF9-7D932F36AA12}"/>
              </a:ext>
            </a:extLst>
          </p:cNvPr>
          <p:cNvSpPr>
            <a:spLocks noGrp="1"/>
          </p:cNvSpPr>
          <p:nvPr>
            <p:ph idx="1"/>
          </p:nvPr>
        </p:nvSpPr>
        <p:spPr>
          <a:xfrm>
            <a:off x="646774" y="2194102"/>
            <a:ext cx="2570251" cy="3908586"/>
          </a:xfrm>
        </p:spPr>
        <p:txBody>
          <a:bodyPr vert="horz" lIns="91440" tIns="45720" rIns="91440" bIns="45720" rtlCol="0" anchor="t">
            <a:normAutofit/>
          </a:bodyPr>
          <a:lstStyle/>
          <a:p>
            <a:pPr marL="0" indent="0">
              <a:buNone/>
            </a:pPr>
            <a:r>
              <a:rPr lang="en-US" sz="1700" dirty="0">
                <a:ea typeface="+mn-lt"/>
                <a:cs typeface="+mn-lt"/>
              </a:rPr>
              <a:t>Using the best performing model to make recommendations for a given user</a:t>
            </a:r>
            <a:endParaRPr lang="en-US" sz="1700" dirty="0"/>
          </a:p>
          <a:p>
            <a:endParaRPr lang="en-US" sz="1700">
              <a:ea typeface="+mn-lt"/>
              <a:cs typeface="+mn-lt"/>
            </a:endParaRPr>
          </a:p>
          <a:p>
            <a:endParaRPr lang="en-US" sz="1700">
              <a:ea typeface="+mn-lt"/>
              <a:cs typeface="+mn-lt"/>
            </a:endParaRPr>
          </a:p>
        </p:txBody>
      </p:sp>
      <p:pic>
        <p:nvPicPr>
          <p:cNvPr id="6" name="Picture 5" descr="A screenshot of a computer screen&#10;&#10;Description automatically generated">
            <a:extLst>
              <a:ext uri="{FF2B5EF4-FFF2-40B4-BE49-F238E27FC236}">
                <a16:creationId xmlns:a16="http://schemas.microsoft.com/office/drawing/2014/main" id="{2B0154F8-94B0-EEE1-E147-86C49EF3FB62}"/>
              </a:ext>
            </a:extLst>
          </p:cNvPr>
          <p:cNvPicPr>
            <a:picLocks noChangeAspect="1"/>
          </p:cNvPicPr>
          <p:nvPr/>
        </p:nvPicPr>
        <p:blipFill>
          <a:blip r:embed="rId2"/>
          <a:stretch>
            <a:fillRect/>
          </a:stretch>
        </p:blipFill>
        <p:spPr>
          <a:xfrm>
            <a:off x="4084092" y="2401372"/>
            <a:ext cx="4616356" cy="2078997"/>
          </a:xfrm>
          <a:prstGeom prst="rect">
            <a:avLst/>
          </a:prstGeom>
        </p:spPr>
      </p:pic>
    </p:spTree>
    <p:extLst>
      <p:ext uri="{BB962C8B-B14F-4D97-AF65-F5344CB8AC3E}">
        <p14:creationId xmlns:p14="http://schemas.microsoft.com/office/powerpoint/2010/main" val="1767428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11A66-D6D3-BFFF-B4BA-38CDFFF00A34}"/>
              </a:ext>
            </a:extLst>
          </p:cNvPr>
          <p:cNvSpPr>
            <a:spLocks noGrp="1"/>
          </p:cNvSpPr>
          <p:nvPr>
            <p:ph type="title"/>
          </p:nvPr>
        </p:nvSpPr>
        <p:spPr>
          <a:xfrm>
            <a:off x="3973321" y="329184"/>
            <a:ext cx="4688333" cy="1783080"/>
          </a:xfrm>
        </p:spPr>
        <p:txBody>
          <a:bodyPr anchor="b">
            <a:normAutofit/>
          </a:bodyPr>
          <a:lstStyle/>
          <a:p>
            <a:r>
              <a:rPr lang="en-US" sz="4000">
                <a:cs typeface="Calibri"/>
              </a:rPr>
              <a:t>Conclusions &amp; Future Work</a:t>
            </a:r>
            <a:endParaRPr lang="en-US" sz="4000"/>
          </a:p>
        </p:txBody>
      </p:sp>
      <p:pic>
        <p:nvPicPr>
          <p:cNvPr id="6" name="Picture 5" descr="Graphs on a display with reflection of office">
            <a:extLst>
              <a:ext uri="{FF2B5EF4-FFF2-40B4-BE49-F238E27FC236}">
                <a16:creationId xmlns:a16="http://schemas.microsoft.com/office/drawing/2014/main" id="{54599542-2D15-0802-B3A4-1893FC10ABB8}"/>
              </a:ext>
            </a:extLst>
          </p:cNvPr>
          <p:cNvPicPr>
            <a:picLocks noChangeAspect="1"/>
          </p:cNvPicPr>
          <p:nvPr/>
        </p:nvPicPr>
        <p:blipFill rotWithShape="1">
          <a:blip r:embed="rId2"/>
          <a:srcRect l="24464" r="41588" b="-3"/>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2D4B83-E69F-CB8F-7276-75094337A96A}"/>
              </a:ext>
            </a:extLst>
          </p:cNvPr>
          <p:cNvSpPr>
            <a:spLocks noGrp="1"/>
          </p:cNvSpPr>
          <p:nvPr>
            <p:ph idx="1"/>
          </p:nvPr>
        </p:nvSpPr>
        <p:spPr>
          <a:xfrm>
            <a:off x="3973321" y="2706624"/>
            <a:ext cx="4688333" cy="3483864"/>
          </a:xfrm>
        </p:spPr>
        <p:txBody>
          <a:bodyPr vert="horz" lIns="91440" tIns="45720" rIns="91440" bIns="45720" rtlCol="0" anchor="t">
            <a:normAutofit/>
          </a:bodyPr>
          <a:lstStyle/>
          <a:p>
            <a:r>
              <a:rPr lang="en-US" sz="1900" dirty="0">
                <a:cs typeface="Calibri"/>
              </a:rPr>
              <a:t>Overall, the best performing CF model was the User-Based with adjusted cosine similarity, which achieved an RMSE of 0.927</a:t>
            </a:r>
          </a:p>
          <a:p>
            <a:r>
              <a:rPr lang="en-US" sz="1900" dirty="0">
                <a:cs typeface="Calibri"/>
              </a:rPr>
              <a:t>The best performing content-based model was the stacked regressor, which achieved an RMSE of 1.02</a:t>
            </a:r>
          </a:p>
          <a:p>
            <a:r>
              <a:rPr lang="en-US" sz="1900" dirty="0">
                <a:cs typeface="Calibri"/>
              </a:rPr>
              <a:t>In the future, we may look to combine these 2 methods to create a hybrid recommender system.</a:t>
            </a:r>
          </a:p>
        </p:txBody>
      </p:sp>
    </p:spTree>
    <p:extLst>
      <p:ext uri="{BB962C8B-B14F-4D97-AF65-F5344CB8AC3E}">
        <p14:creationId xmlns:p14="http://schemas.microsoft.com/office/powerpoint/2010/main" val="3712491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and question mark">
            <a:extLst>
              <a:ext uri="{FF2B5EF4-FFF2-40B4-BE49-F238E27FC236}">
                <a16:creationId xmlns:a16="http://schemas.microsoft.com/office/drawing/2014/main" id="{C1A7886E-2BD1-53EC-0163-6F580DE3FDD4}"/>
              </a:ext>
            </a:extLst>
          </p:cNvPr>
          <p:cNvPicPr>
            <a:picLocks noChangeAspect="1"/>
          </p:cNvPicPr>
          <p:nvPr/>
        </p:nvPicPr>
        <p:blipFill rotWithShape="1">
          <a:blip r:embed="rId2"/>
          <a:srcRect l="14324" r="10676"/>
          <a:stretch/>
        </p:blipFill>
        <p:spPr>
          <a:xfrm>
            <a:off x="20" y="10"/>
            <a:ext cx="9143980" cy="6857990"/>
          </a:xfrm>
          <a:prstGeom prst="rect">
            <a:avLst/>
          </a:prstGeom>
        </p:spPr>
      </p:pic>
      <p:sp>
        <p:nvSpPr>
          <p:cNvPr id="2" name="Title 1"/>
          <p:cNvSpPr>
            <a:spLocks noGrp="1"/>
          </p:cNvSpPr>
          <p:nvPr>
            <p:ph type="title"/>
          </p:nvPr>
        </p:nvSpPr>
        <p:spPr>
          <a:xfrm>
            <a:off x="1258950" y="3051589"/>
            <a:ext cx="6626099" cy="754822"/>
          </a:xfrm>
          <a:solidFill>
            <a:srgbClr val="404040">
              <a:alpha val="84706"/>
            </a:srgbClr>
          </a:solidFill>
          <a:ln w="38100" cap="sq">
            <a:solidFill>
              <a:srgbClr val="FFFFFF"/>
            </a:solidFill>
            <a:miter lim="800000"/>
          </a:ln>
        </p:spPr>
        <p:txBody>
          <a:bodyPr vert="horz" wrap="square" lIns="91440" tIns="45720" rIns="91440" bIns="45720" rtlCol="0" anchor="ctr">
            <a:normAutofit/>
          </a:bodyPr>
          <a:lstStyle/>
          <a:p>
            <a:pPr defTabSz="914400">
              <a:lnSpc>
                <a:spcPct val="90000"/>
              </a:lnSpc>
            </a:pPr>
            <a:r>
              <a:rPr lang="en-US" sz="2450" kern="1200">
                <a:solidFill>
                  <a:srgbClr val="FFFFFF"/>
                </a:solidFill>
                <a:latin typeface="+mj-lt"/>
                <a:ea typeface="+mj-ea"/>
                <a:cs typeface="+mj-cs"/>
              </a:rPr>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4"/>
            <a:ext cx="5098906" cy="1675623"/>
          </a:xfrm>
        </p:spPr>
        <p:txBody>
          <a:bodyPr anchor="b">
            <a:normAutofit/>
          </a:bodyPr>
          <a:lstStyle/>
          <a:p>
            <a:r>
              <a:rPr lang="en-US" sz="3500"/>
              <a:t>Dataset</a:t>
            </a:r>
          </a:p>
        </p:txBody>
      </p:sp>
      <p:pic>
        <p:nvPicPr>
          <p:cNvPr id="5" name="Picture 4">
            <a:extLst>
              <a:ext uri="{FF2B5EF4-FFF2-40B4-BE49-F238E27FC236}">
                <a16:creationId xmlns:a16="http://schemas.microsoft.com/office/drawing/2014/main" id="{06455AA5-2ED7-CD58-B483-0AC4B3AE5D8A}"/>
              </a:ext>
            </a:extLst>
          </p:cNvPr>
          <p:cNvPicPr>
            <a:picLocks noChangeAspect="1"/>
          </p:cNvPicPr>
          <p:nvPr/>
        </p:nvPicPr>
        <p:blipFill rotWithShape="1">
          <a:blip r:embed="rId2"/>
          <a:srcRect r="74070" b="-445"/>
          <a:stretch/>
        </p:blipFill>
        <p:spPr>
          <a:xfrm>
            <a:off x="20" y="10"/>
            <a:ext cx="3147352" cy="6857990"/>
          </a:xfrm>
          <a:prstGeom prst="rect">
            <a:avLst/>
          </a:prstGeom>
          <a:effectLst/>
        </p:spPr>
      </p:pic>
      <p:sp>
        <p:nvSpPr>
          <p:cNvPr id="3" name="Content Placeholder 2"/>
          <p:cNvSpPr>
            <a:spLocks noGrp="1"/>
          </p:cNvSpPr>
          <p:nvPr>
            <p:ph idx="1"/>
          </p:nvPr>
        </p:nvSpPr>
        <p:spPr>
          <a:xfrm>
            <a:off x="3415300" y="2409830"/>
            <a:ext cx="5098904" cy="3705217"/>
          </a:xfrm>
        </p:spPr>
        <p:txBody>
          <a:bodyPr>
            <a:normAutofit/>
          </a:bodyPr>
          <a:lstStyle/>
          <a:p>
            <a:pPr marL="0" indent="0">
              <a:buNone/>
            </a:pPr>
            <a:r>
              <a:rPr lang="en-US" sz="1700"/>
              <a:t>Description: The Yelp dataset is a comprehensive collection of data released by Yelp for research. This dataset contains a wealth of information related to businesses, user, reviews, and ratings. </a:t>
            </a:r>
          </a:p>
          <a:p>
            <a:pPr marL="0" indent="0">
              <a:buNone/>
            </a:pPr>
            <a:br>
              <a:rPr lang="en-US" sz="1700"/>
            </a:br>
            <a:r>
              <a:rPr lang="en-US" sz="1700"/>
              <a:t>Source: The dataset is available on Kaggle.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A1772-9EDE-BF69-DD01-325D8B3A8266}"/>
              </a:ext>
            </a:extLst>
          </p:cNvPr>
          <p:cNvSpPr>
            <a:spLocks noGrp="1"/>
          </p:cNvSpPr>
          <p:nvPr>
            <p:ph type="title"/>
          </p:nvPr>
        </p:nvSpPr>
        <p:spPr>
          <a:xfrm>
            <a:off x="627509" y="723898"/>
            <a:ext cx="4501582" cy="1495425"/>
          </a:xfrm>
        </p:spPr>
        <p:txBody>
          <a:bodyPr>
            <a:normAutofit/>
          </a:bodyPr>
          <a:lstStyle/>
          <a:p>
            <a:r>
              <a:rPr lang="en-US" sz="3500"/>
              <a:t>Key Features</a:t>
            </a:r>
          </a:p>
        </p:txBody>
      </p:sp>
      <p:pic>
        <p:nvPicPr>
          <p:cNvPr id="13" name="Picture 12">
            <a:extLst>
              <a:ext uri="{FF2B5EF4-FFF2-40B4-BE49-F238E27FC236}">
                <a16:creationId xmlns:a16="http://schemas.microsoft.com/office/drawing/2014/main" id="{7A536F71-7EDD-734F-E48D-25CD3E6A8AE6}"/>
              </a:ext>
            </a:extLst>
          </p:cNvPr>
          <p:cNvPicPr>
            <a:picLocks noChangeAspect="1"/>
          </p:cNvPicPr>
          <p:nvPr/>
        </p:nvPicPr>
        <p:blipFill rotWithShape="1">
          <a:blip r:embed="rId2"/>
          <a:srcRect l="53154" r="5896"/>
          <a:stretch/>
        </p:blipFill>
        <p:spPr>
          <a:xfrm>
            <a:off x="5399580" y="10"/>
            <a:ext cx="3744420" cy="6857990"/>
          </a:xfrm>
          <a:prstGeom prst="rect">
            <a:avLst/>
          </a:prstGeom>
          <a:effectLst/>
        </p:spPr>
      </p:pic>
      <p:graphicFrame>
        <p:nvGraphicFramePr>
          <p:cNvPr id="14" name="Content Placeholder 2">
            <a:extLst>
              <a:ext uri="{FF2B5EF4-FFF2-40B4-BE49-F238E27FC236}">
                <a16:creationId xmlns:a16="http://schemas.microsoft.com/office/drawing/2014/main" id="{EE3388E7-43F1-48C2-1D55-BD9D12BED092}"/>
              </a:ext>
            </a:extLst>
          </p:cNvPr>
          <p:cNvGraphicFramePr>
            <a:graphicFrameLocks noGrp="1"/>
          </p:cNvGraphicFramePr>
          <p:nvPr>
            <p:ph idx="1"/>
            <p:extLst>
              <p:ext uri="{D42A27DB-BD31-4B8C-83A1-F6EECF244321}">
                <p14:modId xmlns:p14="http://schemas.microsoft.com/office/powerpoint/2010/main" val="2773193771"/>
              </p:ext>
            </p:extLst>
          </p:nvPr>
        </p:nvGraphicFramePr>
        <p:xfrm>
          <a:off x="627510" y="2405067"/>
          <a:ext cx="4501582"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97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speech bubbles">
            <a:extLst>
              <a:ext uri="{FF2B5EF4-FFF2-40B4-BE49-F238E27FC236}">
                <a16:creationId xmlns:a16="http://schemas.microsoft.com/office/drawing/2014/main" id="{86FD4E88-16B4-1DAA-F069-1E0C815AA85A}"/>
              </a:ext>
            </a:extLst>
          </p:cNvPr>
          <p:cNvPicPr>
            <a:picLocks noChangeAspect="1"/>
          </p:cNvPicPr>
          <p:nvPr/>
        </p:nvPicPr>
        <p:blipFill rotWithShape="1">
          <a:blip r:embed="rId2"/>
          <a:srcRect l="13151" r="23569" b="-1"/>
          <a:stretch/>
        </p:blipFill>
        <p:spPr>
          <a:xfrm>
            <a:off x="2642616" y="10"/>
            <a:ext cx="6501384"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E3666F-8E49-E2DA-5003-1F840360459D}"/>
              </a:ext>
            </a:extLst>
          </p:cNvPr>
          <p:cNvSpPr>
            <a:spLocks noGrp="1"/>
          </p:cNvSpPr>
          <p:nvPr>
            <p:ph type="title"/>
          </p:nvPr>
        </p:nvSpPr>
        <p:spPr>
          <a:xfrm>
            <a:off x="358485" y="1122363"/>
            <a:ext cx="3017520" cy="3204134"/>
          </a:xfrm>
        </p:spPr>
        <p:txBody>
          <a:bodyPr vert="horz" lIns="91440" tIns="45720" rIns="91440" bIns="45720" rtlCol="0" anchor="b">
            <a:normAutofit/>
          </a:bodyPr>
          <a:lstStyle/>
          <a:p>
            <a:pPr algn="l" defTabSz="914400">
              <a:lnSpc>
                <a:spcPct val="90000"/>
              </a:lnSpc>
            </a:pPr>
            <a:r>
              <a:rPr lang="en-US" sz="3600" dirty="0"/>
              <a:t>Content Based Recommender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37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US" sz="3500"/>
              <a:t>Preprocessing</a:t>
            </a:r>
          </a:p>
        </p:txBody>
      </p:sp>
      <p:pic>
        <p:nvPicPr>
          <p:cNvPr id="6" name="Picture 5">
            <a:extLst>
              <a:ext uri="{FF2B5EF4-FFF2-40B4-BE49-F238E27FC236}">
                <a16:creationId xmlns:a16="http://schemas.microsoft.com/office/drawing/2014/main" id="{27659641-6E0F-9BAE-B7DE-47C3F95F557B}"/>
              </a:ext>
            </a:extLst>
          </p:cNvPr>
          <p:cNvPicPr>
            <a:picLocks noChangeAspect="1"/>
          </p:cNvPicPr>
          <p:nvPr/>
        </p:nvPicPr>
        <p:blipFill rotWithShape="1">
          <a:blip r:embed="rId2"/>
          <a:srcRect l="31005" r="32549" b="-1"/>
          <a:stretch/>
        </p:blipFill>
        <p:spPr>
          <a:xfrm>
            <a:off x="5399580" y="10"/>
            <a:ext cx="3744420" cy="6857990"/>
          </a:xfrm>
          <a:prstGeom prst="rect">
            <a:avLst/>
          </a:prstGeom>
          <a:effectLst/>
        </p:spPr>
      </p:pic>
      <p:graphicFrame>
        <p:nvGraphicFramePr>
          <p:cNvPr id="5" name="Content Placeholder 2">
            <a:extLst>
              <a:ext uri="{FF2B5EF4-FFF2-40B4-BE49-F238E27FC236}">
                <a16:creationId xmlns:a16="http://schemas.microsoft.com/office/drawing/2014/main" id="{5CBBCDFF-AE1F-9B14-BBC5-E2B0C7F7F58A}"/>
              </a:ext>
            </a:extLst>
          </p:cNvPr>
          <p:cNvGraphicFramePr>
            <a:graphicFrameLocks noGrp="1"/>
          </p:cNvGraphicFramePr>
          <p:nvPr>
            <p:ph idx="1"/>
            <p:extLst>
              <p:ext uri="{D42A27DB-BD31-4B8C-83A1-F6EECF244321}">
                <p14:modId xmlns:p14="http://schemas.microsoft.com/office/powerpoint/2010/main" val="363740280"/>
              </p:ext>
            </p:extLst>
          </p:nvPr>
        </p:nvGraphicFramePr>
        <p:xfrm>
          <a:off x="627510" y="2405067"/>
          <a:ext cx="4501582"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4"/>
            <a:ext cx="5098906" cy="1675623"/>
          </a:xfrm>
        </p:spPr>
        <p:txBody>
          <a:bodyPr anchor="b">
            <a:normAutofit/>
          </a:bodyPr>
          <a:lstStyle/>
          <a:p>
            <a:r>
              <a:rPr lang="en-US" sz="3500"/>
              <a:t>Model Building</a:t>
            </a:r>
          </a:p>
        </p:txBody>
      </p:sp>
      <p:pic>
        <p:nvPicPr>
          <p:cNvPr id="5" name="Picture 4" descr="Models if molecules in science classroom">
            <a:extLst>
              <a:ext uri="{FF2B5EF4-FFF2-40B4-BE49-F238E27FC236}">
                <a16:creationId xmlns:a16="http://schemas.microsoft.com/office/drawing/2014/main" id="{4FFA4661-EDD2-30D2-5E15-B1FFE1C6BA45}"/>
              </a:ext>
            </a:extLst>
          </p:cNvPr>
          <p:cNvPicPr>
            <a:picLocks noChangeAspect="1"/>
          </p:cNvPicPr>
          <p:nvPr/>
        </p:nvPicPr>
        <p:blipFill rotWithShape="1">
          <a:blip r:embed="rId2"/>
          <a:srcRect l="37987" r="31379" b="-1"/>
          <a:stretch/>
        </p:blipFill>
        <p:spPr>
          <a:xfrm>
            <a:off x="20" y="10"/>
            <a:ext cx="3147352" cy="6857990"/>
          </a:xfrm>
          <a:prstGeom prst="rect">
            <a:avLst/>
          </a:prstGeom>
          <a:effectLst/>
        </p:spPr>
      </p:pic>
      <p:sp>
        <p:nvSpPr>
          <p:cNvPr id="3" name="Content Placeholder 2"/>
          <p:cNvSpPr>
            <a:spLocks noGrp="1"/>
          </p:cNvSpPr>
          <p:nvPr>
            <p:ph idx="1"/>
          </p:nvPr>
        </p:nvSpPr>
        <p:spPr>
          <a:xfrm>
            <a:off x="3415300" y="2409830"/>
            <a:ext cx="5098904" cy="3705217"/>
          </a:xfrm>
        </p:spPr>
        <p:txBody>
          <a:bodyPr>
            <a:normAutofit/>
          </a:bodyPr>
          <a:lstStyle/>
          <a:p>
            <a:r>
              <a:rPr lang="en-US" sz="1700" dirty="0"/>
              <a:t>Overview:</a:t>
            </a:r>
            <a:br>
              <a:rPr lang="en-US" sz="1700" dirty="0"/>
            </a:br>
            <a:r>
              <a:rPr lang="en-US" sz="1700" dirty="0"/>
              <a:t>Different machine learning models evaluated Linear Regression, SVR, Random Forest Regressor, KNN, Stacked Regressor</a:t>
            </a:r>
          </a:p>
          <a:p>
            <a:pPr marL="0" indent="0">
              <a:buNone/>
            </a:pPr>
            <a:endParaRPr lang="en-US" sz="1700" dirty="0"/>
          </a:p>
          <a:p>
            <a:r>
              <a:rPr lang="en-US" sz="1700" dirty="0"/>
              <a:t>Hyperparameter Tuning:</a:t>
            </a:r>
            <a:br>
              <a:rPr lang="en-US" sz="1700" dirty="0"/>
            </a:br>
            <a:r>
              <a:rPr lang="en-US" sz="1700" dirty="0"/>
              <a:t>Methods used for optimizing model parameters </a:t>
            </a:r>
            <a:r>
              <a:rPr lang="en-US" sz="1700" dirty="0" err="1"/>
              <a:t>GridSearchCV</a:t>
            </a:r>
            <a:r>
              <a:rPr lang="en-US" sz="1700" dirty="0"/>
              <a:t> and </a:t>
            </a:r>
            <a:r>
              <a:rPr lang="en-US" sz="1700" dirty="0" err="1"/>
              <a:t>RandomSearchCV</a:t>
            </a:r>
            <a:endParaRPr lang="en-US" sz="1700" dirty="0"/>
          </a:p>
          <a:p>
            <a:pPr marL="0" indent="0">
              <a:buNone/>
            </a:pPr>
            <a:endParaRPr lang="en-US" sz="1700" dirty="0"/>
          </a:p>
          <a:p>
            <a:r>
              <a:rPr lang="en-US" sz="1700" dirty="0"/>
              <a:t>Evaluation Metrics:</a:t>
            </a:r>
            <a:br>
              <a:rPr lang="en-US" sz="1700" dirty="0"/>
            </a:br>
            <a:r>
              <a:rPr lang="en-US" sz="1700" dirty="0"/>
              <a:t>Metrics used to evaluate model performance: MSE, RMSE, MAE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graph of a number of blue rectangular bars&#10;&#10;Description automatically generated">
            <a:extLst>
              <a:ext uri="{FF2B5EF4-FFF2-40B4-BE49-F238E27FC236}">
                <a16:creationId xmlns:a16="http://schemas.microsoft.com/office/drawing/2014/main" id="{C319D551-EEA8-FC7E-3F5C-115DA751F3A1}"/>
              </a:ext>
            </a:extLst>
          </p:cNvPr>
          <p:cNvPicPr>
            <a:picLocks noGrp="1" noChangeAspect="1"/>
          </p:cNvPicPr>
          <p:nvPr>
            <p:ph idx="1"/>
          </p:nvPr>
        </p:nvPicPr>
        <p:blipFill>
          <a:blip r:embed="rId2"/>
          <a:stretch>
            <a:fillRect/>
          </a:stretch>
        </p:blipFill>
        <p:spPr>
          <a:xfrm>
            <a:off x="482600" y="1728773"/>
            <a:ext cx="5285942" cy="3396218"/>
          </a:xfrm>
          <a:prstGeom prst="rect">
            <a:avLst/>
          </a:prstGeom>
        </p:spPr>
      </p:pic>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1075188"/>
            <a:ext cx="1171701"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62864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EE203D6-BD95-ECE5-F8F2-2B34E8F04CFA}"/>
              </a:ext>
            </a:extLst>
          </p:cNvPr>
          <p:cNvPicPr>
            <a:picLocks noChangeAspect="1"/>
          </p:cNvPicPr>
          <p:nvPr/>
        </p:nvPicPr>
        <p:blipFill>
          <a:blip r:embed="rId2"/>
          <a:stretch>
            <a:fillRect/>
          </a:stretch>
        </p:blipFill>
        <p:spPr>
          <a:xfrm>
            <a:off x="466256" y="1790581"/>
            <a:ext cx="4942153" cy="3273269"/>
          </a:xfrm>
          <a:prstGeom prst="rect">
            <a:avLst/>
          </a:prstGeom>
        </p:spPr>
      </p:pic>
      <p:sp>
        <p:nvSpPr>
          <p:cNvPr id="39" name="Right Triangle 3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89" y="623275"/>
            <a:ext cx="300913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9D5F9-575F-BC46-382B-F47F24D435B6}"/>
              </a:ext>
            </a:extLst>
          </p:cNvPr>
          <p:cNvSpPr>
            <a:spLocks noGrp="1"/>
          </p:cNvSpPr>
          <p:nvPr>
            <p:ph type="title"/>
          </p:nvPr>
        </p:nvSpPr>
        <p:spPr>
          <a:xfrm>
            <a:off x="6039372" y="1056640"/>
            <a:ext cx="2398245" cy="3125746"/>
          </a:xfrm>
        </p:spPr>
        <p:txBody>
          <a:bodyPr vert="horz" lIns="91440" tIns="45720" rIns="91440" bIns="45720" rtlCol="0" anchor="b">
            <a:normAutofit/>
          </a:bodyPr>
          <a:lstStyle/>
          <a:p>
            <a:pPr algn="l" defTabSz="914400">
              <a:lnSpc>
                <a:spcPct val="90000"/>
              </a:lnSpc>
            </a:pPr>
            <a:r>
              <a:rPr lang="en-US" sz="3500" kern="1200">
                <a:solidFill>
                  <a:schemeClr val="tx1"/>
                </a:solidFill>
                <a:latin typeface="+mj-lt"/>
                <a:ea typeface="+mj-ea"/>
                <a:cs typeface="+mj-cs"/>
              </a:rPr>
              <a:t>Developing a stack model</a:t>
            </a:r>
          </a:p>
        </p:txBody>
      </p:sp>
      <p:sp>
        <p:nvSpPr>
          <p:cNvPr id="9" name="Content Placeholder 8">
            <a:extLst>
              <a:ext uri="{FF2B5EF4-FFF2-40B4-BE49-F238E27FC236}">
                <a16:creationId xmlns:a16="http://schemas.microsoft.com/office/drawing/2014/main" id="{DAE04E9D-2DFD-2527-C6D8-5C65441EA2AA}"/>
              </a:ext>
            </a:extLst>
          </p:cNvPr>
          <p:cNvSpPr>
            <a:spLocks noGrp="1"/>
          </p:cNvSpPr>
          <p:nvPr>
            <p:ph idx="1"/>
          </p:nvPr>
        </p:nvSpPr>
        <p:spPr>
          <a:xfrm>
            <a:off x="6039372" y="4301656"/>
            <a:ext cx="2029214" cy="762618"/>
          </a:xfrm>
        </p:spPr>
        <p:txBody>
          <a:bodyPr vert="horz" lIns="91440" tIns="45720" rIns="91440" bIns="45720" rtlCol="0" anchor="t">
            <a:normAutofit/>
          </a:bodyPr>
          <a:lstStyle/>
          <a:p>
            <a:pPr marL="0" indent="0" defTabSz="914400">
              <a:lnSpc>
                <a:spcPct val="90000"/>
              </a:lnSpc>
              <a:spcBef>
                <a:spcPts val="1000"/>
              </a:spcBef>
              <a:buNone/>
            </a:pPr>
            <a:r>
              <a:rPr lang="en-US" sz="1300" kern="1200" dirty="0">
                <a:solidFill>
                  <a:schemeClr val="tx1"/>
                </a:solidFill>
                <a:latin typeface="+mn-lt"/>
                <a:ea typeface="+mn-ea"/>
                <a:cs typeface="+mn-cs"/>
              </a:rPr>
              <a:t>The stacked regressor worked slightly better with an RMSE score of 1.02. </a:t>
            </a:r>
          </a:p>
        </p:txBody>
      </p:sp>
    </p:spTree>
    <p:extLst>
      <p:ext uri="{BB962C8B-B14F-4D97-AF65-F5344CB8AC3E}">
        <p14:creationId xmlns:p14="http://schemas.microsoft.com/office/powerpoint/2010/main" val="87766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TotalTime>
  <Words>306</Words>
  <Application>Microsoft Office PowerPoint</Application>
  <PresentationFormat>On-screen Show (4:3)</PresentationFormat>
  <Paragraphs>40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Developing a recommender system for YELP</vt:lpstr>
      <vt:lpstr>Importance of recommender systems</vt:lpstr>
      <vt:lpstr>Dataset</vt:lpstr>
      <vt:lpstr>Key Features</vt:lpstr>
      <vt:lpstr>Content Based Recommender</vt:lpstr>
      <vt:lpstr>Preprocessing</vt:lpstr>
      <vt:lpstr>Model Building</vt:lpstr>
      <vt:lpstr>PowerPoint Presentation</vt:lpstr>
      <vt:lpstr>Developing a stack model</vt:lpstr>
      <vt:lpstr>Deployment</vt:lpstr>
      <vt:lpstr>Neighborhood-Based Collaborative Filtering </vt:lpstr>
      <vt:lpstr>Collaborative Filtering </vt:lpstr>
      <vt:lpstr>User-User CF</vt:lpstr>
      <vt:lpstr>Item-Item CF</vt:lpstr>
      <vt:lpstr>Pros &amp; Cons</vt:lpstr>
      <vt:lpstr>Initial Analysis &amp; Filtering Data</vt:lpstr>
      <vt:lpstr>Train, Val, and Test Splits</vt:lpstr>
      <vt:lpstr>Similarity Metrics</vt:lpstr>
      <vt:lpstr>Model Building</vt:lpstr>
      <vt:lpstr>Parameter Optimization</vt:lpstr>
      <vt:lpstr>Model Evaluation</vt:lpstr>
      <vt:lpstr>Deployment</vt:lpstr>
      <vt:lpstr>Conclusions &amp; Future Work</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recommender system for YELP</dc:title>
  <dc:subject/>
  <dc:creator/>
  <cp:keywords/>
  <dc:description>generated using python-pptx</dc:description>
  <cp:lastModifiedBy>Dobariya, Jenish Ashokbhai</cp:lastModifiedBy>
  <cp:revision>1085</cp:revision>
  <dcterms:created xsi:type="dcterms:W3CDTF">2013-01-27T09:14:16Z</dcterms:created>
  <dcterms:modified xsi:type="dcterms:W3CDTF">2024-06-11T21:28:36Z</dcterms:modified>
  <cp:category/>
</cp:coreProperties>
</file>