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6" r:id="rId7"/>
    <p:sldId id="267" r:id="rId8"/>
    <p:sldId id="264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753"/>
    <p:restoredTop sz="94646"/>
  </p:normalViewPr>
  <p:slideViewPr>
    <p:cSldViewPr snapToGrid="0" snapToObjects="1">
      <p:cViewPr varScale="1">
        <p:scale>
          <a:sx n="90" d="100"/>
          <a:sy n="90" d="100"/>
        </p:scale>
        <p:origin x="232" y="7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5/24/18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5/24/18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575F-18E3-8647-8112-4B20AF0358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1884556"/>
            <a:ext cx="8676222" cy="1925445"/>
          </a:xfrm>
        </p:spPr>
        <p:txBody>
          <a:bodyPr>
            <a:normAutofit/>
          </a:bodyPr>
          <a:lstStyle/>
          <a:p>
            <a:r>
              <a:rPr lang="en-US" dirty="0"/>
              <a:t>Cruise excursion booking system</a:t>
            </a:r>
          </a:p>
        </p:txBody>
      </p:sp>
    </p:spTree>
    <p:extLst>
      <p:ext uri="{BB962C8B-B14F-4D97-AF65-F5344CB8AC3E}">
        <p14:creationId xmlns:p14="http://schemas.microsoft.com/office/powerpoint/2010/main" val="6223644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443E672-50D7-1C4A-ABEC-599BFC5EEFA3}"/>
              </a:ext>
            </a:extLst>
          </p:cNvPr>
          <p:cNvSpPr/>
          <p:nvPr/>
        </p:nvSpPr>
        <p:spPr>
          <a:xfrm>
            <a:off x="3427642" y="2828835"/>
            <a:ext cx="5336717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04196377"/>
      </p:ext>
    </p:extLst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FFFD4-0250-9E4B-95D1-DE9FB27E2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2150" y="397728"/>
            <a:ext cx="2627700" cy="706243"/>
          </a:xfrm>
        </p:spPr>
        <p:txBody>
          <a:bodyPr>
            <a:normAutofit/>
          </a:bodyPr>
          <a:lstStyle/>
          <a:p>
            <a:r>
              <a:rPr lang="en-US" sz="4000" dirty="0"/>
              <a:t>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4E0E9F-2307-A74F-BA2E-C92D9DF31C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1411" y="1260088"/>
            <a:ext cx="9906000" cy="4531112"/>
          </a:xfrm>
        </p:spPr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Diagrams </a:t>
            </a:r>
          </a:p>
          <a:p>
            <a:r>
              <a:rPr lang="en-US" dirty="0"/>
              <a:t>Demonstration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706406"/>
      </p:ext>
    </p:extLst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22FE4E1-0312-8540-BFC8-F7E2D8C95C22}"/>
              </a:ext>
            </a:extLst>
          </p:cNvPr>
          <p:cNvSpPr/>
          <p:nvPr/>
        </p:nvSpPr>
        <p:spPr>
          <a:xfrm>
            <a:off x="1700479" y="2555850"/>
            <a:ext cx="57259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371F0E3-44BC-E347-9DFA-1632726E48C9}"/>
              </a:ext>
            </a:extLst>
          </p:cNvPr>
          <p:cNvSpPr/>
          <p:nvPr/>
        </p:nvSpPr>
        <p:spPr>
          <a:xfrm>
            <a:off x="4322875" y="2558071"/>
            <a:ext cx="57259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2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34E6492-D659-EA44-894D-7F5DEBC80052}"/>
              </a:ext>
            </a:extLst>
          </p:cNvPr>
          <p:cNvSpPr/>
          <p:nvPr/>
        </p:nvSpPr>
        <p:spPr>
          <a:xfrm>
            <a:off x="6945269" y="2555850"/>
            <a:ext cx="57259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3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F24EBAF-B881-2145-94D4-30C2D548A071}"/>
              </a:ext>
            </a:extLst>
          </p:cNvPr>
          <p:cNvSpPr/>
          <p:nvPr/>
        </p:nvSpPr>
        <p:spPr>
          <a:xfrm>
            <a:off x="9567663" y="2555850"/>
            <a:ext cx="57259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4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CD3CB42-20A7-A148-BA18-899737E79EB9}"/>
              </a:ext>
            </a:extLst>
          </p:cNvPr>
          <p:cNvSpPr/>
          <p:nvPr/>
        </p:nvSpPr>
        <p:spPr>
          <a:xfrm>
            <a:off x="4018348" y="480613"/>
            <a:ext cx="4155305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PROJECT TEAM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1E156A-7CC8-EE44-B375-2578B5E63FB2}"/>
              </a:ext>
            </a:extLst>
          </p:cNvPr>
          <p:cNvSpPr/>
          <p:nvPr/>
        </p:nvSpPr>
        <p:spPr>
          <a:xfrm>
            <a:off x="3704114" y="3575075"/>
            <a:ext cx="242726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SUSAN TAMRAKAR</a:t>
            </a:r>
            <a:endParaRPr lang="en-US" sz="2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44A7407-F5D6-2747-BC2A-F36BC3A5DBC2}"/>
              </a:ext>
            </a:extLst>
          </p:cNvPr>
          <p:cNvSpPr/>
          <p:nvPr/>
        </p:nvSpPr>
        <p:spPr>
          <a:xfrm>
            <a:off x="6626271" y="3575075"/>
            <a:ext cx="156966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RAJESH RAI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E500DD4-D7F1-D442-A69B-C5ED54F6B51B}"/>
              </a:ext>
            </a:extLst>
          </p:cNvPr>
          <p:cNvSpPr/>
          <p:nvPr/>
        </p:nvSpPr>
        <p:spPr>
          <a:xfrm>
            <a:off x="764325" y="3575075"/>
            <a:ext cx="244490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JENISH TAMRAKAR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51186B4-9E36-9043-A921-DD0204F7E0B6}"/>
              </a:ext>
            </a:extLst>
          </p:cNvPr>
          <p:cNvSpPr/>
          <p:nvPr/>
        </p:nvSpPr>
        <p:spPr>
          <a:xfrm>
            <a:off x="8780588" y="3575075"/>
            <a:ext cx="214674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SANIL SHRESTHA</a:t>
            </a:r>
            <a:endParaRPr lang="en-US" sz="2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8156388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8" grpId="0"/>
      <p:bldP spid="9" grpId="0"/>
      <p:bldP spid="10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2FFF3-488B-2D42-8BE1-031C8E6EB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3498" y="591015"/>
            <a:ext cx="3245005" cy="1003609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627D30-4606-BF4A-93AE-276CE07A5B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33974" y="2469995"/>
            <a:ext cx="5690571" cy="1918011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Font typeface="AppleColorEmoji" pitchFamily="2" charset="0"/>
              <a:buChar char="⭕️"/>
            </a:pPr>
            <a:r>
              <a:rPr lang="en-US" dirty="0"/>
              <a:t>Onboard excursion booking system</a:t>
            </a:r>
          </a:p>
          <a:p>
            <a:pPr marL="342900" indent="-342900">
              <a:buFont typeface="AppleColorEmoji" pitchFamily="2" charset="0"/>
              <a:buChar char="⭕️"/>
            </a:pPr>
            <a:r>
              <a:rPr lang="en-US" dirty="0"/>
              <a:t>Offers booking service for excursion</a:t>
            </a:r>
          </a:p>
          <a:p>
            <a:pPr marL="342900" indent="-342900">
              <a:buFont typeface="AppleColorEmoji" pitchFamily="2" charset="0"/>
              <a:buChar char="⭕️"/>
            </a:pPr>
            <a:r>
              <a:rPr lang="en-US" dirty="0"/>
              <a:t>two types of users are allocated Admin and Client.</a:t>
            </a:r>
          </a:p>
          <a:p>
            <a:pPr marL="342900" indent="-342900">
              <a:buFont typeface="AppleColorEmoji" pitchFamily="2" charset="0"/>
              <a:buChar char="⭕️"/>
            </a:pPr>
            <a:r>
              <a:rPr lang="en-US" dirty="0"/>
              <a:t>32 seats for each coach </a:t>
            </a:r>
          </a:p>
          <a:p>
            <a:pPr marL="342900" indent="-342900">
              <a:buFont typeface="AppleColorEmoji" pitchFamily="2" charset="0"/>
              <a:buChar char="⭕️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517501"/>
      </p:ext>
    </p:extLst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AA5E8-F5C2-BC4C-AAF3-5655EE5A6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49" y="1671638"/>
            <a:ext cx="3201990" cy="1371600"/>
          </a:xfrm>
        </p:spPr>
        <p:txBody>
          <a:bodyPr/>
          <a:lstStyle/>
          <a:p>
            <a:r>
              <a:rPr lang="en-US" dirty="0"/>
              <a:t>USE CASE DIAGRAM</a:t>
            </a:r>
          </a:p>
        </p:txBody>
      </p:sp>
      <p:pic>
        <p:nvPicPr>
          <p:cNvPr id="7" name="image62.jpg">
            <a:extLst>
              <a:ext uri="{FF2B5EF4-FFF2-40B4-BE49-F238E27FC236}">
                <a16:creationId xmlns:a16="http://schemas.microsoft.com/office/drawing/2014/main" id="{AEA52979-C446-F345-A93A-7BCD73223F5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4086226" y="571500"/>
            <a:ext cx="7700962" cy="5443538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310921913"/>
      </p:ext>
    </p:extLst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AA5E8-F5C2-BC4C-AAF3-5655EE5A6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1600200"/>
            <a:ext cx="2744789" cy="1371600"/>
          </a:xfrm>
        </p:spPr>
        <p:txBody>
          <a:bodyPr/>
          <a:lstStyle/>
          <a:p>
            <a:r>
              <a:rPr lang="en-US" dirty="0"/>
              <a:t>ENTITY RELATION DIAGRAM</a:t>
            </a:r>
          </a:p>
        </p:txBody>
      </p:sp>
      <p:pic>
        <p:nvPicPr>
          <p:cNvPr id="10" name="image59.png">
            <a:extLst>
              <a:ext uri="{FF2B5EF4-FFF2-40B4-BE49-F238E27FC236}">
                <a16:creationId xmlns:a16="http://schemas.microsoft.com/office/drawing/2014/main" id="{A4E9CB02-2C11-8949-9AD7-7DC271F055C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4086225" y="842963"/>
            <a:ext cx="7658100" cy="531495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381024656"/>
      </p:ext>
    </p:extLst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AA5E8-F5C2-BC4C-AAF3-5655EE5A6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1600200"/>
            <a:ext cx="3116264" cy="1371600"/>
          </a:xfrm>
        </p:spPr>
        <p:txBody>
          <a:bodyPr/>
          <a:lstStyle/>
          <a:p>
            <a:r>
              <a:rPr lang="en-US" dirty="0"/>
              <a:t>ACTIVITY DIAGRAM</a:t>
            </a:r>
          </a:p>
        </p:txBody>
      </p:sp>
      <p:pic>
        <p:nvPicPr>
          <p:cNvPr id="9" name="image63.jpg">
            <a:extLst>
              <a:ext uri="{FF2B5EF4-FFF2-40B4-BE49-F238E27FC236}">
                <a16:creationId xmlns:a16="http://schemas.microsoft.com/office/drawing/2014/main" id="{3AA10053-3192-664C-AFA4-DFB6F6DEC1F5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4403726" y="660370"/>
            <a:ext cx="7540624" cy="5283229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653548168"/>
      </p:ext>
    </p:extLst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AA5E8-F5C2-BC4C-AAF3-5655EE5A6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1600200"/>
            <a:ext cx="2673352" cy="1371600"/>
          </a:xfrm>
        </p:spPr>
        <p:txBody>
          <a:bodyPr/>
          <a:lstStyle/>
          <a:p>
            <a:r>
              <a:rPr lang="en-US" dirty="0"/>
              <a:t>CLASS DIAGRAM</a:t>
            </a:r>
          </a:p>
        </p:txBody>
      </p:sp>
      <p:pic>
        <p:nvPicPr>
          <p:cNvPr id="5" name="image35.jpg">
            <a:extLst>
              <a:ext uri="{FF2B5EF4-FFF2-40B4-BE49-F238E27FC236}">
                <a16:creationId xmlns:a16="http://schemas.microsoft.com/office/drawing/2014/main" id="{C3CC31DB-F477-6045-8A87-2D7021D9D32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rcRect t="2475" b="-2475"/>
          <a:stretch>
            <a:fillRect/>
          </a:stretch>
        </p:blipFill>
        <p:spPr>
          <a:xfrm>
            <a:off x="4114800" y="828674"/>
            <a:ext cx="7715250" cy="5300664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965116588"/>
      </p:ext>
    </p:extLst>
  </p:cSld>
  <p:clrMapOvr>
    <a:masterClrMapping/>
  </p:clrMapOvr>
  <p:transition spd="slow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DD202-C15E-5141-9A9C-00F273B55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2006" y="2047875"/>
            <a:ext cx="5487988" cy="2762250"/>
          </a:xfrm>
        </p:spPr>
        <p:txBody>
          <a:bodyPr>
            <a:normAutofit/>
          </a:bodyPr>
          <a:lstStyle/>
          <a:p>
            <a:r>
              <a:rPr lang="en-US" sz="4800" dirty="0"/>
              <a:t>demonstration</a:t>
            </a:r>
          </a:p>
        </p:txBody>
      </p:sp>
    </p:spTree>
    <p:extLst>
      <p:ext uri="{BB962C8B-B14F-4D97-AF65-F5344CB8AC3E}">
        <p14:creationId xmlns:p14="http://schemas.microsoft.com/office/powerpoint/2010/main" val="1172731987"/>
      </p:ext>
    </p:extLst>
  </p:cSld>
  <p:clrMapOvr>
    <a:masterClrMapping/>
  </p:clrMapOvr>
  <p:transition spd="slow">
    <p:cover dir="d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108</TotalTime>
  <Words>60</Words>
  <Application>Microsoft Macintosh PowerPoint</Application>
  <PresentationFormat>Widescreen</PresentationFormat>
  <Paragraphs>25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AppleColorEmoji</vt:lpstr>
      <vt:lpstr>Arial</vt:lpstr>
      <vt:lpstr>Century Gothic</vt:lpstr>
      <vt:lpstr>Mesh</vt:lpstr>
      <vt:lpstr>Cruise excursion booking system</vt:lpstr>
      <vt:lpstr>content</vt:lpstr>
      <vt:lpstr>PowerPoint Presentation</vt:lpstr>
      <vt:lpstr>INTRODUCTION</vt:lpstr>
      <vt:lpstr>USE CASE DIAGRAM</vt:lpstr>
      <vt:lpstr>ENTITY RELATION DIAGRAM</vt:lpstr>
      <vt:lpstr>ACTIVITY DIAGRAM</vt:lpstr>
      <vt:lpstr>CLASS DIAGRAM</vt:lpstr>
      <vt:lpstr>demonstration</vt:lpstr>
      <vt:lpstr>PowerPoint Presentation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Cruise excursion booking system</dc:title>
  <dc:creator>Rajesh Rai</dc:creator>
  <cp:lastModifiedBy>Rajesh Rai</cp:lastModifiedBy>
  <cp:revision>9</cp:revision>
  <dcterms:created xsi:type="dcterms:W3CDTF">2018-05-24T06:16:53Z</dcterms:created>
  <dcterms:modified xsi:type="dcterms:W3CDTF">2018-05-24T08:05:08Z</dcterms:modified>
</cp:coreProperties>
</file>