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db56461e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db56461e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db56461e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db56461e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db56461e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db56461e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Jenishbh/CS453/blob/master/CS453_week11_Quiz_Jenish_19549.pdf" TargetMode="External"/><Relationship Id="rId4" Type="http://schemas.openxmlformats.org/officeDocument/2006/relationships/hyperlink" Target="https://github.com/Jenishbh/CS453/blob/master/Production_rule_CS453%20(1)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Jenishbh/CS453/blob/master/CS453_Week11_Hw2_parser_tree_Jenish_19549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Manual_transmission#:~:text=Contemporary%20manual%20transmissions%20for%20cars,have%20been%20produced%20at%20times.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Jenishbh/CS453/blob/master/CS453_Week5_hw1_Jenish_19549.pdf" TargetMode="External"/><Relationship Id="rId4" Type="http://schemas.openxmlformats.org/officeDocument/2006/relationships/hyperlink" Target="https://github.com/Jenishbh/CS453/blob/master/Week5/CS453_week5_HW2_Jenish_19549/CS453_week5_hw2_screenshot_jenish_19549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Car’s movement using Compiling </a:t>
            </a:r>
            <a:r>
              <a:rPr lang="en"/>
              <a:t>design</a:t>
            </a:r>
            <a:r>
              <a:rPr lang="en"/>
              <a:t>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Jenish Patel • 04.13.2021•CS453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</a:t>
            </a:r>
            <a:r>
              <a:rPr lang="en"/>
              <a:t> step : Parser(</a:t>
            </a:r>
            <a:r>
              <a:rPr lang="en"/>
              <a:t>Syntax</a:t>
            </a:r>
            <a:r>
              <a:rPr lang="en"/>
              <a:t>)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After </a:t>
            </a:r>
            <a:r>
              <a:rPr lang="en"/>
              <a:t>generating</a:t>
            </a:r>
            <a:r>
              <a:rPr lang="en"/>
              <a:t> the lexical file from flex the process </a:t>
            </a:r>
            <a:r>
              <a:rPr lang="en"/>
              <a:t>goes</a:t>
            </a:r>
            <a:r>
              <a:rPr lang="en"/>
              <a:t> </a:t>
            </a:r>
            <a:r>
              <a:rPr lang="en"/>
              <a:t>further</a:t>
            </a:r>
            <a:r>
              <a:rPr lang="en"/>
              <a:t> to check the syntax analyzing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 the point the user needs to </a:t>
            </a:r>
            <a:r>
              <a:rPr lang="en"/>
              <a:t>create the production rules based on his needs, let’s take a look of one example 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https://github.com/Jenishbh/CS453/blob/master/CS453_week11_Quiz_Jenish_19549.pdf</a:t>
            </a:r>
            <a:endParaRPr sz="11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Here the user crate the S-&gt;S+S that what production rules called, that rules are </a:t>
            </a:r>
            <a:r>
              <a:rPr lang="en"/>
              <a:t>continually</a:t>
            </a:r>
            <a:r>
              <a:rPr lang="en"/>
              <a:t> check by the parser to maintain the </a:t>
            </a:r>
            <a:r>
              <a:rPr lang="en"/>
              <a:t>syntax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Also the production rules must be has a starting node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starting node is the final part of the result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Here is the car’s production rules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https://github.com/Jenishbh/CS453/blob/master/Production_rule_CS453%20(1).pdf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: Parser(Syntax)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After the Production rule created the parser create a parser tree for </a:t>
            </a:r>
            <a:r>
              <a:rPr lang="en"/>
              <a:t>checking</a:t>
            </a:r>
            <a:r>
              <a:rPr lang="en"/>
              <a:t> that the starting nodes meet the production rules </a:t>
            </a:r>
            <a:r>
              <a:rPr lang="en"/>
              <a:t>requirement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parser tree has two way of creation, </a:t>
            </a:r>
            <a:r>
              <a:rPr lang="en"/>
              <a:t>bottom</a:t>
            </a:r>
            <a:r>
              <a:rPr lang="en"/>
              <a:t> up and top-down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https://github.com/Jenishbh/CS453/blob/master/CS453_Week11_Hw2_parser_tree_Jenish_19549.pdf</a:t>
            </a:r>
            <a:endParaRPr sz="11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Here I create a production rule of car and check were my starting node is follow the production rules or not and then I create my parser top-down tree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next step</a:t>
            </a:r>
            <a:endParaRPr/>
          </a:p>
        </p:txBody>
      </p:sp>
      <p:sp>
        <p:nvSpPr>
          <p:cNvPr id="170" name="Google Shape;170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Create Yaac file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Lexical </a:t>
            </a:r>
            <a:r>
              <a:rPr b="1" lang="en"/>
              <a:t>Analyzer(scanner)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Lax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flex</a:t>
            </a:r>
            <a:r>
              <a:rPr b="1" lang="en"/>
              <a:t> 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Parser(</a:t>
            </a:r>
            <a:r>
              <a:rPr b="1" lang="en"/>
              <a:t>syntax</a:t>
            </a:r>
            <a:r>
              <a:rPr b="1" lang="en"/>
              <a:t> analyzer)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Context</a:t>
            </a:r>
            <a:r>
              <a:rPr lang="en" sz="1500"/>
              <a:t> free </a:t>
            </a:r>
            <a:r>
              <a:rPr lang="en" sz="1500"/>
              <a:t>grammar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Parser tree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Semantics</a:t>
            </a:r>
            <a:r>
              <a:rPr lang="en" sz="1500"/>
              <a:t> Analyzer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Modul - Topic area 1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Car fundamentals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Window: Open|Close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Door: Open|Close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Brake: On|Off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Throttle: Pump|</a:t>
            </a:r>
            <a:r>
              <a:rPr lang="en" sz="1600"/>
              <a:t>Release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Transmission: 0|1|2|3|4 </a:t>
            </a:r>
            <a:endParaRPr sz="1600"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Explanation</a:t>
            </a:r>
            <a:r>
              <a:rPr b="1" lang="en" sz="2100">
                <a:solidFill>
                  <a:schemeClr val="dk1"/>
                </a:solidFill>
              </a:rPr>
              <a:t> </a:t>
            </a:r>
            <a:endParaRPr b="1" sz="21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main goal is we need to design the compiler for the car’s </a:t>
            </a:r>
            <a:r>
              <a:rPr lang="en" sz="1300"/>
              <a:t>fundamentals</a:t>
            </a:r>
            <a:r>
              <a:rPr lang="en" sz="1300"/>
              <a:t> </a:t>
            </a:r>
            <a:r>
              <a:rPr lang="en" sz="1300"/>
              <a:t>operation.</a:t>
            </a:r>
            <a:endParaRPr sz="13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300"/>
              <a:t>Compiler has a two main different step, every step has his unique process and every process has his output, also the process needs error less previous output for began the next step.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Topic area 2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Two step of </a:t>
            </a:r>
            <a:r>
              <a:rPr b="1" lang="en" sz="2100">
                <a:solidFill>
                  <a:schemeClr val="dk1"/>
                </a:solidFill>
              </a:rPr>
              <a:t>compiler</a:t>
            </a:r>
            <a:r>
              <a:rPr b="1" lang="en" sz="2100">
                <a:solidFill>
                  <a:schemeClr val="dk1"/>
                </a:solidFill>
              </a:rPr>
              <a:t> </a:t>
            </a:r>
            <a:endParaRPr b="1" sz="21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Lexical</a:t>
            </a:r>
            <a:r>
              <a:rPr lang="en" sz="1200"/>
              <a:t> </a:t>
            </a:r>
            <a:r>
              <a:rPr lang="en" sz="1200"/>
              <a:t>Analyzer(scanner)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Parser tree(</a:t>
            </a:r>
            <a:r>
              <a:rPr lang="en" sz="1200"/>
              <a:t>syntax</a:t>
            </a:r>
            <a:r>
              <a:rPr lang="en" sz="1200"/>
              <a:t> analyzer)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Semantic</a:t>
            </a:r>
            <a:r>
              <a:rPr lang="en" sz="1200"/>
              <a:t> </a:t>
            </a:r>
            <a:r>
              <a:rPr lang="en" sz="1200"/>
              <a:t>Analyzer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Intermediate Code generator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Code optimizer 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1200"/>
              </a:spcAft>
              <a:buSzPts val="1200"/>
              <a:buChar char="●"/>
            </a:pPr>
            <a:r>
              <a:rPr lang="en" sz="1200"/>
              <a:t>Target code generation </a:t>
            </a:r>
            <a:endParaRPr sz="1200"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Explain</a:t>
            </a:r>
            <a:endParaRPr b="1" sz="2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Scanner,</a:t>
            </a:r>
            <a:r>
              <a:rPr lang="en" sz="1100"/>
              <a:t>syntax</a:t>
            </a:r>
            <a:r>
              <a:rPr lang="en" sz="1100"/>
              <a:t> and semantic analyzer are belongs from front end 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Intermediate code generator, code optimizer, target code </a:t>
            </a:r>
            <a:r>
              <a:rPr lang="en" sz="1100"/>
              <a:t>generator</a:t>
            </a:r>
            <a:r>
              <a:rPr lang="en" sz="1100"/>
              <a:t> are belongs from back end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Front end are scan the program in </a:t>
            </a:r>
            <a:r>
              <a:rPr lang="en" sz="1100"/>
              <a:t>different</a:t>
            </a:r>
            <a:r>
              <a:rPr lang="en" sz="1100"/>
              <a:t> way and </a:t>
            </a:r>
            <a:r>
              <a:rPr lang="en" sz="1100"/>
              <a:t>prompt</a:t>
            </a:r>
            <a:r>
              <a:rPr lang="en" sz="1100"/>
              <a:t> a error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1200"/>
              </a:spcAft>
              <a:buSzPts val="1100"/>
              <a:buChar char="●"/>
            </a:pPr>
            <a:r>
              <a:rPr lang="en" sz="1100"/>
              <a:t>Back end are generate a code for machine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Further</a:t>
            </a:r>
            <a:r>
              <a:rPr b="1" lang="en" sz="2100">
                <a:solidFill>
                  <a:schemeClr val="dk1"/>
                </a:solidFill>
              </a:rPr>
              <a:t> info of front end</a:t>
            </a:r>
            <a:endParaRPr b="1" sz="21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Lexical </a:t>
            </a:r>
            <a:r>
              <a:rPr lang="en" sz="1200"/>
              <a:t>analyzer(scanner) create a table that contains a Tokens value and non-token value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Example of: print(a)                                            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Lexical analyser create a table were function : print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Variable: a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Open </a:t>
            </a:r>
            <a:r>
              <a:rPr lang="en" sz="1200"/>
              <a:t>bracket</a:t>
            </a:r>
            <a:r>
              <a:rPr lang="en" sz="1200"/>
              <a:t>: (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Close </a:t>
            </a:r>
            <a:r>
              <a:rPr lang="en" sz="1200"/>
              <a:t>bracket</a:t>
            </a:r>
            <a:r>
              <a:rPr lang="en" sz="1200"/>
              <a:t> : )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  </a:t>
            </a:r>
            <a:endParaRPr sz="1200"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Sytex analyzer(parser) get a table from lax file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After that according the </a:t>
            </a:r>
            <a:r>
              <a:rPr lang="en" sz="1200"/>
              <a:t>Context</a:t>
            </a:r>
            <a:r>
              <a:rPr lang="en" sz="1200"/>
              <a:t> free </a:t>
            </a:r>
            <a:r>
              <a:rPr lang="en" sz="1200"/>
              <a:t>grammar</a:t>
            </a:r>
            <a:r>
              <a:rPr lang="en" sz="1200"/>
              <a:t> and production rule the parser crate a tree and check that the code is follow the correct production rules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●"/>
            </a:pPr>
            <a:r>
              <a:rPr lang="en" sz="1200"/>
              <a:t>The context free </a:t>
            </a:r>
            <a:r>
              <a:rPr lang="en" sz="1200"/>
              <a:t>grammar</a:t>
            </a:r>
            <a:r>
              <a:rPr lang="en" sz="1200"/>
              <a:t> and the production rules was created by the user itself.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</a:t>
            </a:r>
            <a:r>
              <a:rPr lang="en"/>
              <a:t>Compiler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0" name="Google Shape;110;p19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Car file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2" name="Google Shape;112;p19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3" name="Google Shape;113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" name="Google Shape;114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9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Lexical Analyzer scan the car table,get Token value and </a:t>
            </a:r>
            <a:r>
              <a:rPr lang="en" sz="1600"/>
              <a:t>create</a:t>
            </a:r>
            <a:r>
              <a:rPr lang="en" sz="1600"/>
              <a:t> a </a:t>
            </a:r>
            <a:r>
              <a:rPr lang="en" sz="1600"/>
              <a:t>table</a:t>
            </a:r>
            <a:r>
              <a:rPr lang="en" sz="1600"/>
              <a:t>  </a:t>
            </a:r>
            <a:endParaRPr sz="1600"/>
          </a:p>
        </p:txBody>
      </p:sp>
      <p:sp>
        <p:nvSpPr>
          <p:cNvPr descr="Background pointer shape in timeline graphic" id="116" name="Google Shape;116;p19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lax.yy.c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8" name="Google Shape;118;p19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19" name="Google Shape;119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" name="Google Shape;120;p1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9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User needs to crate the production rules for the parser</a:t>
            </a:r>
            <a:endParaRPr sz="1600"/>
          </a:p>
        </p:txBody>
      </p:sp>
      <p:sp>
        <p:nvSpPr>
          <p:cNvPr descr="Background pointer shape in timeline graphic" id="122" name="Google Shape;122;p19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Syntax</a:t>
            </a:r>
            <a:r>
              <a:rPr b="1" lang="en" sz="1600">
                <a:solidFill>
                  <a:schemeClr val="lt1"/>
                </a:solidFill>
              </a:rPr>
              <a:t> check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5" name="Google Shape;125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6" name="Google Shape;126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9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Parser get a lex tokens, he </a:t>
            </a:r>
            <a:r>
              <a:rPr lang="en" sz="1600"/>
              <a:t>create</a:t>
            </a:r>
            <a:r>
              <a:rPr lang="en" sz="1600"/>
              <a:t> a parser tree based on production rules</a:t>
            </a:r>
            <a:endParaRPr sz="1600"/>
          </a:p>
        </p:txBody>
      </p:sp>
      <p:sp>
        <p:nvSpPr>
          <p:cNvPr descr="Background pointer shape in timeline graphic" id="128" name="Google Shape;128;p19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Semantic check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0" name="Google Shape;130;p1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1" name="Google Shape;131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2" name="Google Shape;132;p19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9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Semantic</a:t>
            </a:r>
            <a:r>
              <a:rPr lang="en" sz="1600"/>
              <a:t> analyzer check the </a:t>
            </a:r>
            <a:r>
              <a:rPr lang="en" sz="1600"/>
              <a:t>grammar</a:t>
            </a:r>
            <a:r>
              <a:rPr lang="en" sz="1600"/>
              <a:t> of the code</a:t>
            </a:r>
            <a:endParaRPr sz="1600"/>
          </a:p>
        </p:txBody>
      </p:sp>
      <p:sp>
        <p:nvSpPr>
          <p:cNvPr descr="Background pointer shape in timeline graphic" id="134" name="Google Shape;134;p19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Machine code 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6" name="Google Shape;136;p1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37" name="Google Shape;137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" name="Google Shape;138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9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Optimize the code and </a:t>
            </a:r>
            <a:r>
              <a:rPr lang="en" sz="1600"/>
              <a:t>generate</a:t>
            </a:r>
            <a:r>
              <a:rPr lang="en" sz="1600"/>
              <a:t> the </a:t>
            </a:r>
            <a:r>
              <a:rPr lang="en" sz="1600"/>
              <a:t>machine</a:t>
            </a:r>
            <a:r>
              <a:rPr lang="en" sz="1600"/>
              <a:t> code 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Car’s Table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2410107" y="1595775"/>
            <a:ext cx="2580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 is the start symbol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Door</a:t>
            </a:r>
            <a:endParaRPr b="1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endParaRPr b="1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Brake</a:t>
            </a:r>
            <a:endParaRPr b="1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6" name="Google Shape;146;p20"/>
          <p:cNvSpPr txBox="1"/>
          <p:nvPr/>
        </p:nvSpPr>
        <p:spPr>
          <a:xfrm>
            <a:off x="5001575" y="1635025"/>
            <a:ext cx="3684600" cy="2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dk2"/>
                </a:solidFill>
              </a:rPr>
              <a:t>Throttle</a:t>
            </a:r>
            <a:endParaRPr b="1" sz="700">
              <a:solidFill>
                <a:schemeClr val="dk2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1000">
                <a:solidFill>
                  <a:schemeClr val="dk2"/>
                </a:solidFill>
              </a:rPr>
              <a:t>Pump</a:t>
            </a:r>
            <a:endParaRPr sz="1000">
              <a:solidFill>
                <a:schemeClr val="dk2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1000">
                <a:solidFill>
                  <a:schemeClr val="dk2"/>
                </a:solidFill>
              </a:rPr>
              <a:t>Release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700" u="sng">
                <a:solidFill>
                  <a:schemeClr val="hlink"/>
                </a:solidFill>
                <a:hlinkClick r:id="rId3"/>
              </a:rPr>
              <a:t>Transmission</a:t>
            </a:r>
            <a:endParaRPr b="1" sz="700" u="sng">
              <a:solidFill>
                <a:schemeClr val="hlink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1000">
                <a:solidFill>
                  <a:schemeClr val="dk2"/>
                </a:solidFill>
              </a:rPr>
              <a:t>0 (stop the car)</a:t>
            </a:r>
            <a:endParaRPr sz="1000">
              <a:solidFill>
                <a:schemeClr val="dk2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1000">
                <a:solidFill>
                  <a:schemeClr val="dk2"/>
                </a:solidFill>
              </a:rPr>
              <a:t>1</a:t>
            </a:r>
            <a:endParaRPr sz="1000">
              <a:solidFill>
                <a:schemeClr val="dk2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1000">
                <a:solidFill>
                  <a:schemeClr val="dk2"/>
                </a:solidFill>
              </a:rPr>
              <a:t>2</a:t>
            </a:r>
            <a:endParaRPr sz="1000">
              <a:solidFill>
                <a:schemeClr val="dk2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1000">
                <a:solidFill>
                  <a:schemeClr val="dk2"/>
                </a:solidFill>
              </a:rPr>
              <a:t>3</a:t>
            </a:r>
            <a:endParaRPr sz="1000">
              <a:solidFill>
                <a:schemeClr val="dk2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1000">
                <a:solidFill>
                  <a:schemeClr val="dk2"/>
                </a:solidFill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step: Lexical Analyzer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</a:t>
            </a:r>
            <a:r>
              <a:rPr lang="en"/>
              <a:t>simplify</a:t>
            </a:r>
            <a:r>
              <a:rPr lang="en"/>
              <a:t> our </a:t>
            </a:r>
            <a:r>
              <a:rPr lang="en"/>
              <a:t>program</a:t>
            </a:r>
            <a:r>
              <a:rPr lang="en"/>
              <a:t> to better understand 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https://github.com/Jenishbh/CS453/blob/master/CS453_Week5_hw1_Jenish_19549.pdf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this program we have our library where we can have out </a:t>
            </a:r>
            <a:r>
              <a:rPr lang="en"/>
              <a:t>tokens</a:t>
            </a:r>
            <a:r>
              <a:rPr lang="en"/>
              <a:t> value and the main program simply </a:t>
            </a:r>
            <a:r>
              <a:rPr lang="en"/>
              <a:t>compare</a:t>
            </a:r>
            <a:r>
              <a:rPr lang="en"/>
              <a:t> the value with our tokens and prompt the user understandable output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the same process we create our lexical file using flex code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 the lexical file we </a:t>
            </a:r>
            <a:r>
              <a:rPr lang="en"/>
              <a:t>need</a:t>
            </a:r>
            <a:r>
              <a:rPr lang="en"/>
              <a:t> to assign our condition in the </a:t>
            </a:r>
            <a:r>
              <a:rPr lang="en"/>
              <a:t>square</a:t>
            </a:r>
            <a:r>
              <a:rPr lang="en"/>
              <a:t> bracket like on our car’s table we have Door and the door can be  [Open|Close], so the condition(as our </a:t>
            </a:r>
            <a:r>
              <a:rPr lang="en"/>
              <a:t>library</a:t>
            </a:r>
            <a:r>
              <a:rPr lang="en"/>
              <a:t> in uppers code) we define the </a:t>
            </a:r>
            <a:r>
              <a:rPr lang="en"/>
              <a:t>language</a:t>
            </a:r>
            <a:r>
              <a:rPr lang="en"/>
              <a:t> in </a:t>
            </a:r>
            <a:r>
              <a:rPr lang="en"/>
              <a:t>the</a:t>
            </a:r>
            <a:r>
              <a:rPr lang="en"/>
              <a:t> lex file and the lex file return the </a:t>
            </a:r>
            <a:r>
              <a:rPr lang="en"/>
              <a:t>specific</a:t>
            </a:r>
            <a:r>
              <a:rPr lang="en"/>
              <a:t> value 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https://github.com/Jenishbh/CS453/blob/master/Week5/CS453_week5_HW2_Jenish_19549/CS453_week5_hw2_screenshot_jenish_19549.pdf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For understand the rules of the flex file follow this link : </a:t>
            </a:r>
            <a:r>
              <a:rPr lang="en" sz="600"/>
              <a:t>https://www.geeksforgeeks.org/flex-fast-lexical-analyzer-generator/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