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22e5c01b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22e5c01b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22e5c01b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22e5c01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odejs.org/en/download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localhost:8000/api/currenttime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Node.js: time server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Jenish Patel•19549 • 02.09.20X21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/>
              <a:t>Introduction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/>
              <a:t>Requirement</a:t>
            </a:r>
            <a:endParaRPr sz="15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Implement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Test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Conclusion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References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Node.js</a:t>
            </a:r>
            <a:r>
              <a:rPr b="1" lang="en" sz="2100">
                <a:solidFill>
                  <a:schemeClr val="dk1"/>
                </a:solidFill>
              </a:rPr>
              <a:t> </a:t>
            </a:r>
            <a:endParaRPr b="1" sz="21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Node.js is a platform built on Chrome's JavaScript runtime for easily building fast and scalable network applications. Node.js uses an event-driven, non-blocking I/O model that makes it lightweight and efficient, perfect for data-intensive real-time applications that run across distributed devices.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Features of Node.js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Asynchronous and Event Driven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Very Fast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Single Threaded but Highly Scalable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1200"/>
              </a:spcAft>
              <a:buSzPts val="1200"/>
              <a:buFont typeface="Arial"/>
              <a:buChar char="●"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 Buffering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</a:t>
            </a:r>
            <a:r>
              <a:rPr lang="en"/>
              <a:t> 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Knowledge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Html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Css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Javascript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Http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Dependency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Node.js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Npm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</a:t>
            </a:r>
            <a:r>
              <a:rPr lang="en"/>
              <a:t> 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node.js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https://nodejs.org/en/download/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r>
              <a:rPr lang="en"/>
              <a:t> npm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Mkdir &lt;folder name&gt;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Npm install &lt;folder name.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Type npm for acknowledge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Type npm init -y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250" y="2302093"/>
            <a:ext cx="3158800" cy="11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38060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Get time </a:t>
            </a:r>
            <a:r>
              <a:rPr b="1" lang="en" sz="2100">
                <a:solidFill>
                  <a:schemeClr val="dk1"/>
                </a:solidFill>
              </a:rPr>
              <a:t>function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8" name="Google Shape;108;p18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Set server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425" y="2490700"/>
            <a:ext cx="2197375" cy="145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0575" y="2354300"/>
            <a:ext cx="2342225" cy="19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test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Node &lt;file name&gt; &lt;port number&gt;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For exp: node time_server 8000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350" y="3139250"/>
            <a:ext cx="2881750" cy="40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Go to browser and type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http://localhost:8000/api/currenttime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Where 8000 is your port number and currenttime is your function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800" y="2751175"/>
            <a:ext cx="3121050" cy="6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