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Source Code Pro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ourceCodePr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c03e4a50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c03e4a50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c03e4a50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c03e4a5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c03e4a50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c03e4a50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c03e4a50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c03e4a50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c03e4a5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c03e4a5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c03e4a5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c03e4a5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c03e4a50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c03e4a50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c03e4a50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6c03e4a50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c03e4a50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c03e4a50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c03e4a50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6c03e4a50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c03e4a502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c03e4a50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80d1f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80d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c03e4a5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c03e4a5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c03e4a5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c03e4a5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hyperlink" Target="https://colab.research.google.com/drive/1-WBHtAhIBCX41oINLSd7wTeCrgM2P7q_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lab.research.google.com/drive/1Cxt_25xxWM33Hu3GdMGhQaQZxNAqdkTI?usp=sharing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etcode.com/problems/the-maz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Maze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and BFS </a:t>
            </a:r>
            <a:r>
              <a:rPr lang="en"/>
              <a:t>Approach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6609800" y="4500150"/>
            <a:ext cx="25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Jenish patel | 19549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675" y="1588225"/>
            <a:ext cx="26384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500" y="1740625"/>
            <a:ext cx="188595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790300" y="4173575"/>
            <a:ext cx="3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Ball starts moving by going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95964" y="3944975"/>
            <a:ext cx="58416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ball can go through the empty spaces by rolling up, down, left, right, but it won't stop rolling until hitting a wall. When the ball stops, it could choose the next direction.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4450"/>
            <a:ext cx="2139125" cy="1653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900" y="1597885"/>
            <a:ext cx="2139125" cy="17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0950" y="1730024"/>
            <a:ext cx="1863550" cy="15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7400" y="1704450"/>
            <a:ext cx="1971675" cy="15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500925" y="3363675"/>
            <a:ext cx="18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Going down visited D </a:t>
            </a: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hits the wall change the direction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2728925" y="3420700"/>
            <a:ext cx="197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Going left visited A, </a:t>
            </a: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hits the wall change the direction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255625" y="3377775"/>
            <a:ext cx="168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Going Right hits the wall change the </a:t>
            </a: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direction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603575" y="3930175"/>
            <a:ext cx="798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8100"/>
            <a:ext cx="1881200" cy="15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575" y="1737475"/>
            <a:ext cx="1789750" cy="14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0000" y="1781864"/>
            <a:ext cx="1584975" cy="12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3650" y="1692800"/>
            <a:ext cx="1827872" cy="14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6225" y="3846425"/>
            <a:ext cx="19145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/>
          <p:nvPr/>
        </p:nvSpPr>
        <p:spPr>
          <a:xfrm>
            <a:off x="4225825" y="4049475"/>
            <a:ext cx="222000" cy="15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659675" y="3246125"/>
            <a:ext cx="1110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Going Right visited ‘1’, hits the wall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2403450" y="3246125"/>
            <a:ext cx="165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Going down visited D,</a:t>
            </a: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hits the wall change the direction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336875" y="3128550"/>
            <a:ext cx="145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Source Code Pro"/>
                <a:ea typeface="Source Code Pro"/>
                <a:cs typeface="Source Code Pro"/>
                <a:sym typeface="Source Code Pro"/>
              </a:rPr>
              <a:t>Going up visit 0, left,right visit A, going up, change the </a:t>
            </a:r>
            <a:r>
              <a:rPr lang="en" sz="700">
                <a:latin typeface="Source Code Pro"/>
                <a:ea typeface="Source Code Pro"/>
                <a:cs typeface="Source Code Pro"/>
                <a:sym typeface="Source Code Pro"/>
              </a:rPr>
              <a:t>direction</a:t>
            </a:r>
            <a:endParaRPr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6048100" y="3246125"/>
            <a:ext cx="165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Going down visited G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3703326"/>
            <a:ext cx="2555700" cy="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Going up visited A and hits the wall, going right hits the wall, going left hits the wall, going down hits the wall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6050"/>
            <a:ext cx="2300350" cy="18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575" y="1792750"/>
            <a:ext cx="2300350" cy="184524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4127875" y="3775175"/>
            <a:ext cx="210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And finally reached the destination with all path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covered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7925" y="2137950"/>
            <a:ext cx="19907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631800"/>
            <a:ext cx="3326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Let’s focus on Our Problem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ball can go through the empty spaces by rolling right, left, up, down, but it won't stop rolling until hitting a wall. When the ball stops, it could choose the next direction.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950" y="1318550"/>
            <a:ext cx="3326400" cy="33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the gaps </a:t>
            </a:r>
            <a:r>
              <a:rPr lang="en"/>
              <a:t>using</a:t>
            </a:r>
            <a:r>
              <a:rPr lang="en"/>
              <a:t> </a:t>
            </a:r>
            <a:r>
              <a:rPr lang="en"/>
              <a:t>alphabets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helps to solve the </a:t>
            </a:r>
            <a:r>
              <a:rPr lang="en"/>
              <a:t>problem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convert into graph 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875" y="1638950"/>
            <a:ext cx="5719501" cy="2909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2677875" y="4454450"/>
            <a:ext cx="35139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convert this graph into tree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750" y="1489400"/>
            <a:ext cx="2601654" cy="27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723" y="1508750"/>
            <a:ext cx="2856500" cy="26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/>
          <p:nvPr/>
        </p:nvSpPr>
        <p:spPr>
          <a:xfrm>
            <a:off x="4382600" y="2560325"/>
            <a:ext cx="568200" cy="43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Convert the Tree into Stack 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900" y="1012375"/>
            <a:ext cx="3194150" cy="35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1790700"/>
            <a:ext cx="71818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/>
              <a:t>- Python 3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- Google Collab</a:t>
            </a:r>
            <a:endParaRPr i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4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Introduction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Algorithm</a:t>
            </a: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Code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Conclusion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4258449" y="688521"/>
            <a:ext cx="4833300" cy="199497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10000" fadeDir="5400012" kx="0" rotWithShape="0" algn="bl" stPos="0" sy="-100000" ky="0"/>
          </a:effectLst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 amt="92000"/>
          </a:blip>
          <a:stretch>
            <a:fillRect/>
          </a:stretch>
        </p:blipFill>
        <p:spPr>
          <a:xfrm>
            <a:off x="7143400" y="3046675"/>
            <a:ext cx="1885950" cy="733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22" name="Google Shape;222;p32"/>
          <p:cNvSpPr txBox="1"/>
          <p:nvPr/>
        </p:nvSpPr>
        <p:spPr>
          <a:xfrm>
            <a:off x="1995050" y="4688400"/>
            <a:ext cx="252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https://colab.research.google.com/drive/1-WBHtAhIBCX41oINLSd7wTeCrgM2P7q_?usp=sharing</a:t>
            </a:r>
            <a:endParaRPr sz="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1463125" y="4688400"/>
            <a:ext cx="76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Code: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229" name="Google Shape;229;p33"/>
          <p:cNvSpPr txBox="1"/>
          <p:nvPr>
            <p:ph idx="1" type="subTitle"/>
          </p:nvPr>
        </p:nvSpPr>
        <p:spPr>
          <a:xfrm>
            <a:off x="2389050" y="4658838"/>
            <a:ext cx="1974900" cy="2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3"/>
              </a:rPr>
              <a:t>https://colab.research.google.com/drive/1Cxt_25xxWM33Hu3GdMGhQaQZxNAqdkTI?usp=sharing</a:t>
            </a:r>
            <a:endParaRPr sz="600"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4">
            <a:alphaModFix amt="93000"/>
          </a:blip>
          <a:stretch>
            <a:fillRect/>
          </a:stretch>
        </p:blipFill>
        <p:spPr>
          <a:xfrm>
            <a:off x="4363952" y="99775"/>
            <a:ext cx="3985600" cy="3921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12000" fadeDir="5400012" kx="0" rotWithShape="0" algn="bl" stPos="0" sy="-100000" ky="0"/>
          </a:effectLst>
        </p:spPr>
      </p:pic>
      <p:pic>
        <p:nvPicPr>
          <p:cNvPr id="231" name="Google Shape;2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400" y="4511850"/>
            <a:ext cx="1510150" cy="495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21000" fadeDir="5400012" kx="0" rotWithShape="0" algn="bl" stPos="0" sy="-100000" ky="0"/>
          </a:effectLst>
        </p:spPr>
      </p:pic>
      <p:sp>
        <p:nvSpPr>
          <p:cNvPr id="232" name="Google Shape;232;p33"/>
          <p:cNvSpPr txBox="1"/>
          <p:nvPr/>
        </p:nvSpPr>
        <p:spPr>
          <a:xfrm>
            <a:off x="1905750" y="4658850"/>
            <a:ext cx="76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Code: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Jenish Patel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19659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BSCS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SF Bay University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www.github.com/Jenishbh</a:t>
            </a:r>
            <a:endParaRPr sz="1400"/>
          </a:p>
        </p:txBody>
      </p:sp>
      <p:pic>
        <p:nvPicPr>
          <p:cNvPr descr="Upward shot of Golden Gate Bridge against blue sky" id="239" name="Google Shape;239;p34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Project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Project is about to solve the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maze problem</a:t>
            </a:r>
            <a:r>
              <a:rPr lang="en" sz="1200"/>
              <a:t> using two </a:t>
            </a:r>
            <a:r>
              <a:rPr lang="en" sz="1200"/>
              <a:t>approaches: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DFS: depth-first search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BFS: breadth-first search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First I’ll </a:t>
            </a:r>
            <a:r>
              <a:rPr lang="en" sz="1200"/>
              <a:t>Elaborate</a:t>
            </a:r>
            <a:r>
              <a:rPr lang="en" sz="1200"/>
              <a:t> the both </a:t>
            </a:r>
            <a:r>
              <a:rPr lang="en" sz="1200"/>
              <a:t>approaches</a:t>
            </a:r>
            <a:r>
              <a:rPr lang="en" sz="1200"/>
              <a:t> using simple example which includes the graphs and trees as well as stack and then we’ll look </a:t>
            </a:r>
            <a:r>
              <a:rPr lang="en" sz="1200"/>
              <a:t>around</a:t>
            </a:r>
            <a:r>
              <a:rPr lang="en" sz="1200"/>
              <a:t> the python code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6056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570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There is a ball in a maze with empty spaces and walls. The ball can go through empty spaces by rolling up, down, left or right, but it won't stop rolling until hitting a wall. When the ball stops, it could choose the next direction.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Given the ball's start position, the destination and the maze, determine whether the ball could stop at the destination.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The maze is represented by a binary 2D array. 1 means the wall and 0 means the empty space. You may assume that the borders of the maze are all walls. The start and destination coordinates are represented by row and column indexes.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425" y="935988"/>
            <a:ext cx="5719500" cy="327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9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9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318850" y="37719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</a:rPr>
              <a:t>DFS</a:t>
            </a:r>
            <a:endParaRPr b="1" sz="2100">
              <a:solidFill>
                <a:schemeClr val="accent3"/>
              </a:solidFill>
            </a:endParaRPr>
          </a:p>
        </p:txBody>
      </p:sp>
      <p:sp>
        <p:nvSpPr>
          <p:cNvPr id="109" name="Google Shape;109;p19"/>
          <p:cNvSpPr txBox="1"/>
          <p:nvPr>
            <p:ph idx="4294967295" type="body"/>
          </p:nvPr>
        </p:nvSpPr>
        <p:spPr>
          <a:xfrm>
            <a:off x="318844" y="4228050"/>
            <a:ext cx="3999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algorithm for searching all the vertices of a graph or tree data structure. DFS visiting all the nodes of a graph.</a:t>
            </a:r>
            <a:endParaRPr sz="1200"/>
          </a:p>
        </p:txBody>
      </p:sp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4825250" y="37719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</a:rPr>
              <a:t>BFS</a:t>
            </a:r>
            <a:endParaRPr b="1" sz="2100">
              <a:solidFill>
                <a:schemeClr val="accent3"/>
              </a:solidFill>
            </a:endParaRPr>
          </a:p>
        </p:txBody>
      </p:sp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4825256" y="4228050"/>
            <a:ext cx="3999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unlike trees, graphs may contain cycles, so we may come to the same node again</a:t>
            </a:r>
            <a:endParaRPr sz="12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76857" cy="346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257" y="771887"/>
            <a:ext cx="4209943" cy="22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understand the </a:t>
            </a:r>
            <a:r>
              <a:rPr lang="en"/>
              <a:t>concept</a:t>
            </a:r>
            <a:r>
              <a:rPr lang="en"/>
              <a:t> 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4074575"/>
            <a:ext cx="39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Fill the gap with </a:t>
            </a:r>
            <a:r>
              <a:rPr lang="en"/>
              <a:t>letters</a:t>
            </a:r>
            <a:r>
              <a:rPr lang="en"/>
              <a:t> and assign ‘0’ as a starting point and ‘1’ as a ending point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3425"/>
            <a:ext cx="4016950" cy="21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650" y="1750250"/>
            <a:ext cx="2204075" cy="18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4415250" y="2377450"/>
            <a:ext cx="1110300" cy="75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3951525"/>
            <a:ext cx="37182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Initially</a:t>
            </a:r>
            <a:r>
              <a:rPr lang="en"/>
              <a:t> the node visited ‘0’ which means the </a:t>
            </a:r>
            <a:r>
              <a:rPr lang="en"/>
              <a:t>starting</a:t>
            </a:r>
            <a:r>
              <a:rPr lang="en"/>
              <a:t> node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50" y="1543600"/>
            <a:ext cx="45148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925" y="2079175"/>
            <a:ext cx="19240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