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10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54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2E00-FDBB-5F60-6FFC-2679F6B6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2550"/>
            <a:ext cx="8911687" cy="32657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100" dirty="0"/>
              <a:t>DASHBOARD ON COFFEE CHAIN BUSINESS WITH CUSTOMIZATIONS - DRILL THROUGH,PARAMETERS,  RESET BUTTON(BOOKMARKS), DRILL UP DOWN, SLICERS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ADD8-A7D6-60D6-16EB-16CDFE0A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49" y="3823062"/>
            <a:ext cx="8915400" cy="1217302"/>
          </a:xfrm>
        </p:spPr>
        <p:txBody>
          <a:bodyPr/>
          <a:lstStyle/>
          <a:p>
            <a:r>
              <a:rPr lang="en-US" dirty="0"/>
              <a:t>By – Jenish Bhanawat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89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A430-019C-B84C-B30D-74FFC429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b="1" dirty="0"/>
              <a:t>        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0430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9948-E02F-A2BD-04F2-EB1172B7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A82E-1226-D299-3CA8-A9A26A50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Coffee Chain Business Analysis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live, interactive dashboard has been created based on the coffee chain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business data.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Interactive Dashboard Highlights: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Move beyond static visuals.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Experience real-time insights.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Visual Elements: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Product-wise profit pie chart.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Profit vs inventory scatter chart.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Dynamic cluster column chart with customizable parameters.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Date vs sales and profit combo chart.</a:t>
            </a:r>
          </a:p>
        </p:txBody>
      </p:sp>
    </p:spTree>
    <p:extLst>
      <p:ext uri="{BB962C8B-B14F-4D97-AF65-F5344CB8AC3E}">
        <p14:creationId xmlns:p14="http://schemas.microsoft.com/office/powerpoint/2010/main" val="91067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421B-5AF1-1088-F748-D1B4D63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CUSTOMIZATIONS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70A3-A818-8B98-56C0-D49F8BF1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Parameters for having different variables in both the axis's of cluster column chart.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Drill Through option : to have a look at the detailed analysis of different products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Drill Up-down – to move up and down in hierarchy of dates in the combo chart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Button(working on bookmark) – to go back at the original look of the dashboard by clicking reset button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Slicer – giving overview of how both the markets ( major market and smaller market is affecting the business)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Lets go one by one on each customization.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9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E61-578F-0B4D-C38C-16E8FB71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Parameters for having different variables in both the axis's of cluster column chart.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A58F-6CFC-472C-AD98-7B84B539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cluster column chart can be customized by three parameters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for the Y axis parameter and one for the X axis parameter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these parameters we can see state/product/market vs marketing spent, profit and sales.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achieved by creating parameters and adding them in respective axis entries in Visualization pane.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finding from this visual is States with the lowest profits also exhibit the lowest marketing expenditures, suggesting Marketing needs to be more higher in those 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4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D49E-7B23-C4D5-77E1-6532E74E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Drill Through option : to have a look at the detailed analysis of different products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A41A-C7BA-18F9-F290-C2281FDD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Drill Through option is essential tool for detailed analysis.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dashboard we can select any product and have a detailed look at that product’s numbers.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Firstly you have to create a visual of products vs sales/profit. And add Product category in drill through section of visualizations.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this feature you can go this page from anywhere in the report by clicking any product.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finding from this visual is Products such as Green Tea, Amaretto, and Regular Espresso are facing substantial losses, indicating areas for targeted improvement or reevaluation.</a:t>
            </a:r>
          </a:p>
        </p:txBody>
      </p:sp>
    </p:spTree>
    <p:extLst>
      <p:ext uri="{BB962C8B-B14F-4D97-AF65-F5344CB8AC3E}">
        <p14:creationId xmlns:p14="http://schemas.microsoft.com/office/powerpoint/2010/main" val="14251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652-AF40-D302-65B7-21E8F700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Drill Up-down – to move up and down in hierarchy of dates in the combo chart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9230-F633-659A-44D7-E2C3A009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It's a feature in Power BI that allows you to move up and down in the hierarchy of dates or other categorical data within a Combo Chart.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users grasp data at different levels of granularity, such as days, months, or years.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Power BI, go to the date hierarchy axis and right-click. Choose the "Drill Down" or "Drill Up" option from the context menu.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cues such as arrows or indicators above the chart are the buttons for it.</a:t>
            </a:r>
          </a:p>
          <a:p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Sales consistently fall drastically whole year, except for a notable exception in July.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8B06-D674-F746-ECE0-5B3018A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47" y="293184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Reset Button(working on bookmark) – to go back at the original look of the dashboard by clicking reset button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4BF1-2836-88CB-6C74-B0796303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It's a feature in Power BI that allows users to return to the original view or state of the dashboard by clicking a reset button.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a consistent starting point for users, especially after exploration or customization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enable it design the initial, default view of your dashboard.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Bookmark feature to capture the current state of the dashboard as the default view.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a button onto the dashboard, representing the reset action.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the button to trigger the application of the bookmark created in the above step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6FD-E8AD-01C9-101A-DB103F1E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376" y="3193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Slicer – giving overview of how both the markets ( major market and smaller market is affecting the business)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0E99-0465-D087-F8A9-36B54D06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Slicer is a visual control element in Power BI that allows users to filter data, providing a dynamic way to focus on specific information.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Slicer to gain insights into how both major and smaller markets impact the business.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a Slicer visual onto the report canvas.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the Slicer to the market-related data fields in your dataset.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can interact with the Slicer by selecting or deselecting specific markets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A329-5E02-E6C8-3274-4F8E8273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22C0-31A3-1367-914C-EF1DD49A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dashboard unravels complexities in the coffee business landscape with every interaction.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advance customizations help us in understanding profit distributions to analyzing market impacts.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ensure precision in every adjustment, decoding the perfect blend of 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click and parameter tweak is a deliberate step towards informed decision-making in the data analysis field.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77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1849</TotalTime>
  <Words>835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  DASHBOARD ON COFFEE CHAIN BUSINESS WITH CUSTOMIZATIONS - DRILL THROUGH,PARAMETERS,  RESET BUTTON(BOOKMARKS), DRILL UP DOWN, SLICERS</vt:lpstr>
      <vt:lpstr>INTRODUCTION</vt:lpstr>
      <vt:lpstr>ADVANCE CUSTOMIZATIONS</vt:lpstr>
      <vt:lpstr>Using Parameters for having different variables in both the axis's of cluster column chart.  </vt:lpstr>
      <vt:lpstr>Drill Through option : to have a look at the detailed analysis of different products  </vt:lpstr>
      <vt:lpstr>Drill Up-down – to move up and down in hierarchy of dates in the combo chart  </vt:lpstr>
      <vt:lpstr>Reset Button(working on bookmark) – to go back at the original look of the dashboard by clicking reset button </vt:lpstr>
      <vt:lpstr>Slicer – giving overview of how both the markets ( major market and smaller market is affecting the business) 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Jenish Bhanawat</cp:lastModifiedBy>
  <cp:revision>6</cp:revision>
  <dcterms:created xsi:type="dcterms:W3CDTF">2018-06-07T21:39:02Z</dcterms:created>
  <dcterms:modified xsi:type="dcterms:W3CDTF">2024-01-12T08:55:37Z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