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A0CD5-526A-4E35-88F4-E44AA458F669}" v="1065" dt="2023-11-17T06:58:11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4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24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5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60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5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3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0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5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6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9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3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1384" y="635726"/>
            <a:ext cx="8915399" cy="24739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22222"/>
                </a:solidFill>
                <a:latin typeface="Century Gothic"/>
                <a:cs typeface="Arial"/>
              </a:rPr>
              <a:t>Dashboard showing all the reasons and factors that are causing losses to the Coffee Chain Business.</a:t>
            </a:r>
            <a:endParaRPr lang="en-US" sz="4000" dirty="0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2493" y="4106819"/>
            <a:ext cx="8915399" cy="11262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By Jenish Bhanawat</a:t>
            </a:r>
          </a:p>
          <a:p>
            <a:r>
              <a:rPr lang="en-US" sz="2800" dirty="0"/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DE8D-A5A0-085C-9032-C732C788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501E-C2D1-4B83-5F7D-1B69B46C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Coffee Chain Business Analysis</a:t>
            </a:r>
          </a:p>
          <a:p>
            <a:r>
              <a:rPr lang="en-US" sz="2400" dirty="0">
                <a:latin typeface="Arial"/>
                <a:cs typeface="Arial"/>
              </a:rPr>
              <a:t>The Business have been experiencing certain losses.</a:t>
            </a:r>
          </a:p>
          <a:p>
            <a:r>
              <a:rPr lang="en-US" sz="2400" dirty="0">
                <a:latin typeface="Arial"/>
                <a:cs typeface="Arial"/>
              </a:rPr>
              <a:t>A dashboard have been created to show how different variables are affecting the Coffee Chain Business. </a:t>
            </a:r>
          </a:p>
          <a:p>
            <a:r>
              <a:rPr lang="en-US" sz="2400" dirty="0">
                <a:latin typeface="Arial"/>
                <a:cs typeface="Arial"/>
              </a:rPr>
              <a:t>Let's deep dive into the data and find out the possible reasons 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9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827C-2204-BBF8-4DB7-8BFD6AB0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6149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Overview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4C8BA9-A3F7-C916-FE18-7CB739868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1450259"/>
            <a:ext cx="8598395" cy="4461591"/>
          </a:xfrm>
        </p:spPr>
      </p:pic>
    </p:spTree>
    <p:extLst>
      <p:ext uri="{BB962C8B-B14F-4D97-AF65-F5344CB8AC3E}">
        <p14:creationId xmlns:p14="http://schemas.microsoft.com/office/powerpoint/2010/main" val="22939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1AB9-0823-742B-920E-04F03766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725" y="197390"/>
            <a:ext cx="8911687" cy="793210"/>
          </a:xfrm>
        </p:spPr>
        <p:txBody>
          <a:bodyPr/>
          <a:lstStyle/>
          <a:p>
            <a:r>
              <a:rPr lang="en-US" dirty="0"/>
              <a:t>Marketing vs Profit in States</a:t>
            </a:r>
          </a:p>
        </p:txBody>
      </p:sp>
      <p:pic>
        <p:nvPicPr>
          <p:cNvPr id="4" name="Content Placeholder 3" descr="A graph with orange and blue dots&#10;&#10;Description automatically generated">
            <a:extLst>
              <a:ext uri="{FF2B5EF4-FFF2-40B4-BE49-F238E27FC236}">
                <a16:creationId xmlns:a16="http://schemas.microsoft.com/office/drawing/2014/main" id="{2F135822-D227-2A97-1F5F-11CF2E352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632" y="1001413"/>
            <a:ext cx="8900160" cy="38677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E1715-4C2A-F9C4-E740-89324AB83AC1}"/>
              </a:ext>
            </a:extLst>
          </p:cNvPr>
          <p:cNvSpPr txBox="1"/>
          <p:nvPr/>
        </p:nvSpPr>
        <p:spPr>
          <a:xfrm>
            <a:off x="1889760" y="5262880"/>
            <a:ext cx="91744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400" dirty="0">
                <a:latin typeface="Arial"/>
                <a:cs typeface="Arial"/>
              </a:rPr>
              <a:t>Marketing and Profit are directly proportional to each other in states. Staes experiencing less profit also having minimum marketing spends.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D8A6-7202-28BF-2257-0626AD6A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325" y="166910"/>
            <a:ext cx="8911687" cy="1280890"/>
          </a:xfrm>
        </p:spPr>
        <p:txBody>
          <a:bodyPr/>
          <a:lstStyle/>
          <a:p>
            <a:r>
              <a:rPr lang="en-US" dirty="0"/>
              <a:t>Inventory vs Profit </a:t>
            </a:r>
          </a:p>
        </p:txBody>
      </p:sp>
      <p:pic>
        <p:nvPicPr>
          <p:cNvPr id="4" name="Content Placeholder 3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51A21F3E-0EBA-FF13-F052-5C15A1445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655" y="1109347"/>
            <a:ext cx="8117840" cy="35850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BD5BE-E1A3-7C7D-5958-E74F2136429F}"/>
              </a:ext>
            </a:extLst>
          </p:cNvPr>
          <p:cNvSpPr txBox="1"/>
          <p:nvPr/>
        </p:nvSpPr>
        <p:spPr>
          <a:xfrm>
            <a:off x="1711960" y="4881880"/>
            <a:ext cx="89814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400" dirty="0">
                <a:latin typeface="Arial"/>
                <a:cs typeface="Arial"/>
              </a:rPr>
              <a:t>Inventory vs Profit is showing a downward trend. More Inventory leading to loss.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885F-829D-B247-A3AB-7C5368EA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245" y="65310"/>
            <a:ext cx="8911687" cy="793210"/>
          </a:xfrm>
        </p:spPr>
        <p:txBody>
          <a:bodyPr>
            <a:normAutofit fontScale="90000"/>
          </a:bodyPr>
          <a:lstStyle/>
          <a:p>
            <a:r>
              <a:rPr lang="en-US" dirty="0"/>
              <a:t>Month vs Total Expense &amp; Sales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94374D52-3732-A97E-3403-41A8E8BB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637" y="871467"/>
            <a:ext cx="7423354" cy="34403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B080D9-19D2-B5C0-F916-7D6FD8A0AE07}"/>
              </a:ext>
            </a:extLst>
          </p:cNvPr>
          <p:cNvSpPr txBox="1"/>
          <p:nvPr/>
        </p:nvSpPr>
        <p:spPr>
          <a:xfrm>
            <a:off x="1849120" y="4953000"/>
            <a:ext cx="88493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 dirty="0">
                <a:latin typeface="Arial"/>
                <a:cs typeface="Arial"/>
              </a:rPr>
              <a:t>July and August are the months that are having sales more than total expenses. Surprisingly these are the only months that are having more marketing spends compared to other months.</a:t>
            </a:r>
          </a:p>
        </p:txBody>
      </p:sp>
    </p:spTree>
    <p:extLst>
      <p:ext uri="{BB962C8B-B14F-4D97-AF65-F5344CB8AC3E}">
        <p14:creationId xmlns:p14="http://schemas.microsoft.com/office/powerpoint/2010/main" val="366265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E1FD-A1F8-1BFC-02EE-1A25515B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885" y="248190"/>
            <a:ext cx="8911687" cy="1280890"/>
          </a:xfrm>
        </p:spPr>
        <p:txBody>
          <a:bodyPr/>
          <a:lstStyle/>
          <a:p>
            <a:r>
              <a:rPr lang="en-US" dirty="0"/>
              <a:t>Product vs Profit</a:t>
            </a:r>
          </a:p>
        </p:txBody>
      </p:sp>
      <p:pic>
        <p:nvPicPr>
          <p:cNvPr id="4" name="Content Placeholder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1D9E1D8F-211A-CEC5-BD53-5150BF85D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072" y="990089"/>
            <a:ext cx="7741920" cy="39107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FD93D-1CBC-00EB-9885-3292CF3043FF}"/>
              </a:ext>
            </a:extLst>
          </p:cNvPr>
          <p:cNvSpPr txBox="1"/>
          <p:nvPr/>
        </p:nvSpPr>
        <p:spPr>
          <a:xfrm>
            <a:off x="1722120" y="5369560"/>
            <a:ext cx="98450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 dirty="0">
                <a:latin typeface="Arial"/>
                <a:cs typeface="Arial"/>
              </a:rPr>
              <a:t>Products like Amaretto(1.88%), Grenn Tea(-0.09%), Regular Expresso(3.88%) are very underperforming. Grenn Tea is running in loss. </a:t>
            </a:r>
          </a:p>
        </p:txBody>
      </p:sp>
    </p:spTree>
    <p:extLst>
      <p:ext uri="{BB962C8B-B14F-4D97-AF65-F5344CB8AC3E}">
        <p14:creationId xmlns:p14="http://schemas.microsoft.com/office/powerpoint/2010/main" val="80876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B2DD-EED5-31A4-677D-07472386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445" y="75470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C16E-E933-1FD9-CBE0-6124E961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213" y="846066"/>
            <a:ext cx="8915400" cy="4935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Sales vs. Expenses:</a:t>
            </a:r>
            <a:endParaRPr lang="en-US" dirty="0"/>
          </a:p>
          <a:p>
            <a:pPr lvl="1"/>
            <a:r>
              <a:rPr lang="en-US" sz="1200" dirty="0">
                <a:ea typeface="+mn-lt"/>
                <a:cs typeface="+mn-lt"/>
              </a:rPr>
              <a:t>Sales consistently fall below total expenses, except for a notable exception in July.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State-wise Analysis:</a:t>
            </a:r>
            <a:endParaRPr lang="en-US" dirty="0"/>
          </a:p>
          <a:p>
            <a:pPr lvl="1"/>
            <a:r>
              <a:rPr lang="en-US" sz="1200" dirty="0">
                <a:ea typeface="+mn-lt"/>
                <a:cs typeface="+mn-lt"/>
              </a:rPr>
              <a:t>States with the lowest profits also exhibit the lowest marketing expenditures, suggesting Marketing needs to be more higher in those states. </a:t>
            </a:r>
            <a:endParaRPr lang="en-US" sz="1200" dirty="0"/>
          </a:p>
          <a:p>
            <a:r>
              <a:rPr lang="en-US" sz="1200" b="1" dirty="0">
                <a:ea typeface="+mn-lt"/>
                <a:cs typeface="+mn-lt"/>
              </a:rPr>
              <a:t>Inventory Impact:</a:t>
            </a:r>
            <a:endParaRPr lang="en-US" dirty="0"/>
          </a:p>
          <a:p>
            <a:pPr lvl="1"/>
            <a:r>
              <a:rPr lang="en-US" sz="1200" dirty="0">
                <a:ea typeface="+mn-lt"/>
                <a:cs typeface="+mn-lt"/>
              </a:rPr>
              <a:t>A clear trend emerges—higher inventory levels are associated with losses, pointing to the need for inventory management strategies. 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Product Performance:</a:t>
            </a:r>
            <a:endParaRPr lang="en-US" dirty="0"/>
          </a:p>
          <a:p>
            <a:pPr lvl="1"/>
            <a:r>
              <a:rPr lang="en-US" sz="1200" dirty="0">
                <a:ea typeface="+mn-lt"/>
                <a:cs typeface="+mn-lt"/>
              </a:rPr>
              <a:t>Products such as Green Tea, Amaretto, and Regular Espresso are facing substantial losses, indicating areas for targeted improvement or reevaluation.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Seasonal Influence:</a:t>
            </a:r>
            <a:endParaRPr lang="en-US" dirty="0"/>
          </a:p>
          <a:p>
            <a:pPr lvl="1"/>
            <a:r>
              <a:rPr lang="en-US" sz="1200" dirty="0">
                <a:ea typeface="+mn-lt"/>
                <a:cs typeface="+mn-lt"/>
              </a:rPr>
              <a:t>Months like July and August stand out with the highest sales, aligning with increased marketing spend during these periods.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8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9C599-38B0-CCF3-13D4-ECD6363A8B65}"/>
              </a:ext>
            </a:extLst>
          </p:cNvPr>
          <p:cNvSpPr txBox="1"/>
          <p:nvPr/>
        </p:nvSpPr>
        <p:spPr>
          <a:xfrm>
            <a:off x="3276600" y="2550160"/>
            <a:ext cx="60248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>
                <a:latin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76072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306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Dashboard showing all the reasons and factors that are causing losses to the Coffee Chain Business.</vt:lpstr>
      <vt:lpstr>Introduction </vt:lpstr>
      <vt:lpstr>Dashboard Overview </vt:lpstr>
      <vt:lpstr>Marketing vs Profit in States</vt:lpstr>
      <vt:lpstr>Inventory vs Profit </vt:lpstr>
      <vt:lpstr>Month vs Total Expense &amp; Sales </vt:lpstr>
      <vt:lpstr>Product vs Profit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Jenish Bhanawat</cp:lastModifiedBy>
  <cp:revision>211</cp:revision>
  <dcterms:created xsi:type="dcterms:W3CDTF">2023-11-17T05:46:44Z</dcterms:created>
  <dcterms:modified xsi:type="dcterms:W3CDTF">2024-01-12T11:06:25Z</dcterms:modified>
</cp:coreProperties>
</file>