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9" r:id="rId2"/>
  </p:sldMasterIdLst>
  <p:notesMasterIdLst>
    <p:notesMasterId r:id="rId44"/>
  </p:notesMasterIdLst>
  <p:sldIdLst>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embeddedFontLst>
    <p:embeddedFont>
      <p:font typeface="Cambria" panose="02040503050406030204" pitchFamily="18" charset="0"/>
      <p:regular r:id="rId45"/>
      <p:bold r:id="rId46"/>
      <p:italic r:id="rId47"/>
      <p:boldItalic r:id="rId48"/>
    </p:embeddedFont>
    <p:embeddedFont>
      <p:font typeface="Helvetica Neue" panose="020B0604020202020204" charset="0"/>
      <p:regular r:id="rId49"/>
      <p:bold r:id="rId50"/>
      <p:italic r:id="rId51"/>
      <p:boldItalic r:id="rId52"/>
    </p:embeddedFont>
    <p:embeddedFont>
      <p:font typeface="Tahoma" panose="020B0604030504040204" pitchFamily="34" charset="0"/>
      <p:regular r:id="rId53"/>
      <p:bold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iGfMlH51gZqRqdsnn2V8SsGFY2u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3.fntdata"/><Relationship Id="rId50" Type="http://schemas.openxmlformats.org/officeDocument/2006/relationships/font" Target="fonts/font6.fntdata"/><Relationship Id="rId55"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2.fntdata"/><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5.fntdata"/><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52"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4.fntdata"/><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7.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44"/>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44"/>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5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63" name="Google Shape;63;p5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folHlink"/>
              </a:buClr>
              <a:buSzPts val="1200"/>
              <a:buFont typeface="Noto Sans Symbols"/>
              <a:buNone/>
              <a:defRPr sz="2000" b="0" i="0" u="none" strike="noStrike" cap="none">
                <a:solidFill>
                  <a:schemeClr val="dk1"/>
                </a:solidFill>
                <a:latin typeface="Tahoma"/>
                <a:ea typeface="Tahoma"/>
                <a:cs typeface="Tahoma"/>
                <a:sym typeface="Tahoma"/>
              </a:defRPr>
            </a:lvl1pPr>
            <a:lvl2pPr marL="914400" marR="0" lvl="1" indent="-228600" algn="l" rtl="0">
              <a:spcBef>
                <a:spcPts val="360"/>
              </a:spcBef>
              <a:spcAft>
                <a:spcPts val="0"/>
              </a:spcAft>
              <a:buClr>
                <a:schemeClr val="hlink"/>
              </a:buClr>
              <a:buSzPts val="990"/>
              <a:buFont typeface="Noto Sans Symbols"/>
              <a:buNone/>
              <a:defRPr sz="1800" b="0" i="0" u="none" strike="noStrike" cap="none">
                <a:solidFill>
                  <a:schemeClr val="dk1"/>
                </a:solidFill>
                <a:latin typeface="Tahoma"/>
                <a:ea typeface="Tahoma"/>
                <a:cs typeface="Tahoma"/>
                <a:sym typeface="Tahoma"/>
              </a:defRPr>
            </a:lvl2pPr>
            <a:lvl3pPr marL="1371600" marR="0" lvl="2" indent="-228600" algn="l" rtl="0">
              <a:spcBef>
                <a:spcPts val="320"/>
              </a:spcBef>
              <a:spcAft>
                <a:spcPts val="0"/>
              </a:spcAft>
              <a:buClr>
                <a:schemeClr val="folHlink"/>
              </a:buClr>
              <a:buSzPts val="800"/>
              <a:buFont typeface="Noto Sans Symbols"/>
              <a:buNone/>
              <a:defRPr sz="1600" b="0" i="0" u="none" strike="noStrike" cap="none">
                <a:solidFill>
                  <a:schemeClr val="dk1"/>
                </a:solidFill>
                <a:latin typeface="Tahoma"/>
                <a:ea typeface="Tahoma"/>
                <a:cs typeface="Tahoma"/>
                <a:sym typeface="Tahoma"/>
              </a:defRPr>
            </a:lvl3pPr>
            <a:lvl4pPr marL="1828800" marR="0" lvl="3" indent="-228600" algn="l" rtl="0">
              <a:spcBef>
                <a:spcPts val="280"/>
              </a:spcBef>
              <a:spcAft>
                <a:spcPts val="0"/>
              </a:spcAft>
              <a:buClr>
                <a:schemeClr val="accent2"/>
              </a:buClr>
              <a:buSzPts val="770"/>
              <a:buFont typeface="Noto Sans Symbols"/>
              <a:buNone/>
              <a:defRPr sz="1400" b="0" i="0" u="none" strike="noStrike" cap="none">
                <a:solidFill>
                  <a:schemeClr val="dk1"/>
                </a:solidFill>
                <a:latin typeface="Tahoma"/>
                <a:ea typeface="Tahoma"/>
                <a:cs typeface="Tahoma"/>
                <a:sym typeface="Tahoma"/>
              </a:defRPr>
            </a:lvl4pPr>
            <a:lvl5pPr marL="2286000" marR="0" lvl="4"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5pPr>
            <a:lvl6pPr marL="2743200" marR="0" lvl="5"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6pPr>
            <a:lvl7pPr marL="3200400" marR="0" lvl="6"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7pPr>
            <a:lvl8pPr marL="3657600" marR="0" lvl="7"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8pPr>
            <a:lvl9pPr marL="4114800" marR="0" lvl="8"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9pPr>
          </a:lstStyle>
          <a:p>
            <a:endParaRPr/>
          </a:p>
        </p:txBody>
      </p:sp>
      <p:sp>
        <p:nvSpPr>
          <p:cNvPr id="64" name="Google Shape;64;p53"/>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53"/>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2"/>
        <p:cNvGrpSpPr/>
        <p:nvPr/>
      </p:nvGrpSpPr>
      <p:grpSpPr>
        <a:xfrm>
          <a:off x="0" y="0"/>
          <a:ext cx="0" cy="0"/>
          <a:chOff x="0" y="0"/>
          <a:chExt cx="0" cy="0"/>
        </a:xfrm>
      </p:grpSpPr>
      <p:sp>
        <p:nvSpPr>
          <p:cNvPr id="83" name="Google Shape;83;p55"/>
          <p:cNvSpPr txBox="1">
            <a:spLocks noGrp="1"/>
          </p:cNvSpPr>
          <p:nvPr>
            <p:ph type="ctrTitle"/>
          </p:nvPr>
        </p:nvSpPr>
        <p:spPr>
          <a:xfrm>
            <a:off x="990600" y="1676400"/>
            <a:ext cx="7772400" cy="146208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84" name="Google Shape;84;p5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chemeClr val="folHlink"/>
              </a:buClr>
              <a:buSzPts val="1920"/>
              <a:buFont typeface="Noto Sans Symbols"/>
              <a:buNone/>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85" name="Google Shape;85;p55"/>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55"/>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b="0">
                <a:solidFill>
                  <a:schemeClr val="lt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55"/>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8" name="Google Shape;18;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9" name="Google Shape;19;p45"/>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5"/>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3" name="Google Shape;23;p46"/>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6"/>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5"/>
        <p:cNvGrpSpPr/>
        <p:nvPr/>
      </p:nvGrpSpPr>
      <p:grpSpPr>
        <a:xfrm>
          <a:off x="0" y="0"/>
          <a:ext cx="0" cy="0"/>
          <a:chOff x="0" y="0"/>
          <a:chExt cx="0" cy="0"/>
        </a:xfrm>
      </p:grpSpPr>
      <p:sp>
        <p:nvSpPr>
          <p:cNvPr id="26" name="Google Shape;26;p47"/>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7" name="Google Shape;27;p4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28" name="Google Shape;28;p47"/>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7"/>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0"/>
        <p:cNvGrpSpPr/>
        <p:nvPr/>
      </p:nvGrpSpPr>
      <p:grpSpPr>
        <a:xfrm>
          <a:off x="0" y="0"/>
          <a:ext cx="0" cy="0"/>
          <a:chOff x="0" y="0"/>
          <a:chExt cx="0" cy="0"/>
        </a:xfrm>
      </p:grpSpPr>
      <p:sp>
        <p:nvSpPr>
          <p:cNvPr id="31" name="Google Shape;31;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32" name="Google Shape;32;p48"/>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33" name="Google Shape;33;p48"/>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8"/>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4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37" name="Google Shape;37;p49"/>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folHlink"/>
              </a:buClr>
              <a:buSzPts val="1920"/>
              <a:buFont typeface="Noto Sans Symbols"/>
              <a:buNone/>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hlink"/>
              </a:buClr>
              <a:buSzPts val="1540"/>
              <a:buFont typeface="Noto Sans Symbols"/>
              <a:buNone/>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folHlink"/>
              </a:buClr>
              <a:buSzPts val="1200"/>
              <a:buFont typeface="Noto Sans Symbols"/>
              <a:buNone/>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accent2"/>
              </a:buClr>
              <a:buSzPts val="1100"/>
              <a:buFont typeface="Noto Sans Symbols"/>
              <a:buNone/>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9pPr>
          </a:lstStyle>
          <a:p>
            <a:endParaRPr/>
          </a:p>
        </p:txBody>
      </p:sp>
      <p:sp>
        <p:nvSpPr>
          <p:cNvPr id="38" name="Google Shape;38;p4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folHlink"/>
              </a:buClr>
              <a:buSzPts val="840"/>
              <a:buFont typeface="Noto Sans Symbols"/>
              <a:buNone/>
              <a:defRPr sz="1400" b="0" i="0" u="none" strike="noStrike" cap="none">
                <a:solidFill>
                  <a:schemeClr val="dk1"/>
                </a:solidFill>
                <a:latin typeface="Tahoma"/>
                <a:ea typeface="Tahoma"/>
                <a:cs typeface="Tahoma"/>
                <a:sym typeface="Tahoma"/>
              </a:defRPr>
            </a:lvl1pPr>
            <a:lvl2pPr marL="914400" marR="0" lvl="1" indent="-228600" algn="l" rtl="0">
              <a:spcBef>
                <a:spcPts val="240"/>
              </a:spcBef>
              <a:spcAft>
                <a:spcPts val="0"/>
              </a:spcAft>
              <a:buClr>
                <a:schemeClr val="hlink"/>
              </a:buClr>
              <a:buSzPts val="660"/>
              <a:buFont typeface="Noto Sans Symbols"/>
              <a:buNone/>
              <a:defRPr sz="1200" b="0" i="0" u="none" strike="noStrike" cap="none">
                <a:solidFill>
                  <a:schemeClr val="dk1"/>
                </a:solidFill>
                <a:latin typeface="Tahoma"/>
                <a:ea typeface="Tahoma"/>
                <a:cs typeface="Tahoma"/>
                <a:sym typeface="Tahoma"/>
              </a:defRPr>
            </a:lvl2pPr>
            <a:lvl3pPr marL="1371600" marR="0" lvl="2" indent="-228600" algn="l" rtl="0">
              <a:spcBef>
                <a:spcPts val="200"/>
              </a:spcBef>
              <a:spcAft>
                <a:spcPts val="0"/>
              </a:spcAft>
              <a:buClr>
                <a:schemeClr val="folHlink"/>
              </a:buClr>
              <a:buSzPts val="500"/>
              <a:buFont typeface="Noto Sans Symbols"/>
              <a:buNone/>
              <a:defRPr sz="1000" b="0" i="0" u="none" strike="noStrike" cap="none">
                <a:solidFill>
                  <a:schemeClr val="dk1"/>
                </a:solidFill>
                <a:latin typeface="Tahoma"/>
                <a:ea typeface="Tahoma"/>
                <a:cs typeface="Tahoma"/>
                <a:sym typeface="Tahoma"/>
              </a:defRPr>
            </a:lvl3pPr>
            <a:lvl4pPr marL="1828800" marR="0" lvl="3" indent="-228600" algn="l" rtl="0">
              <a:spcBef>
                <a:spcPts val="180"/>
              </a:spcBef>
              <a:spcAft>
                <a:spcPts val="0"/>
              </a:spcAft>
              <a:buClr>
                <a:schemeClr val="accent2"/>
              </a:buClr>
              <a:buSzPts val="495"/>
              <a:buFont typeface="Noto Sans Symbols"/>
              <a:buNone/>
              <a:defRPr sz="900" b="0" i="0" u="none" strike="noStrike" cap="none">
                <a:solidFill>
                  <a:schemeClr val="dk1"/>
                </a:solidFill>
                <a:latin typeface="Tahoma"/>
                <a:ea typeface="Tahoma"/>
                <a:cs typeface="Tahoma"/>
                <a:sym typeface="Tahoma"/>
              </a:defRPr>
            </a:lvl4pPr>
            <a:lvl5pPr marL="2286000" marR="0" lvl="4"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5pPr>
            <a:lvl6pPr marL="2743200" marR="0" lvl="5"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6pPr>
            <a:lvl7pPr marL="3200400" marR="0" lvl="6"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7pPr>
            <a:lvl8pPr marL="3657600" marR="0" lvl="7"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8pPr>
            <a:lvl9pPr marL="4114800" marR="0" lvl="8"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9pPr>
          </a:lstStyle>
          <a:p>
            <a:endParaRPr/>
          </a:p>
        </p:txBody>
      </p:sp>
      <p:sp>
        <p:nvSpPr>
          <p:cNvPr id="39" name="Google Shape;39;p49"/>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9"/>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1"/>
        <p:cNvGrpSpPr/>
        <p:nvPr/>
      </p:nvGrpSpPr>
      <p:grpSpPr>
        <a:xfrm>
          <a:off x="0" y="0"/>
          <a:ext cx="0" cy="0"/>
          <a:chOff x="0" y="0"/>
          <a:chExt cx="0" cy="0"/>
        </a:xfrm>
      </p:grpSpPr>
      <p:sp>
        <p:nvSpPr>
          <p:cNvPr id="42" name="Google Shape;42;p5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43" name="Google Shape;43;p5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44" name="Google Shape;44;p5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folHlink"/>
              </a:buClr>
              <a:buSzPts val="840"/>
              <a:buFont typeface="Noto Sans Symbols"/>
              <a:buNone/>
              <a:defRPr sz="1400" b="0" i="0" u="none" strike="noStrike" cap="none">
                <a:solidFill>
                  <a:schemeClr val="dk1"/>
                </a:solidFill>
                <a:latin typeface="Tahoma"/>
                <a:ea typeface="Tahoma"/>
                <a:cs typeface="Tahoma"/>
                <a:sym typeface="Tahoma"/>
              </a:defRPr>
            </a:lvl1pPr>
            <a:lvl2pPr marL="914400" marR="0" lvl="1" indent="-228600" algn="l" rtl="0">
              <a:spcBef>
                <a:spcPts val="240"/>
              </a:spcBef>
              <a:spcAft>
                <a:spcPts val="0"/>
              </a:spcAft>
              <a:buClr>
                <a:schemeClr val="hlink"/>
              </a:buClr>
              <a:buSzPts val="660"/>
              <a:buFont typeface="Noto Sans Symbols"/>
              <a:buNone/>
              <a:defRPr sz="1200" b="0" i="0" u="none" strike="noStrike" cap="none">
                <a:solidFill>
                  <a:schemeClr val="dk1"/>
                </a:solidFill>
                <a:latin typeface="Tahoma"/>
                <a:ea typeface="Tahoma"/>
                <a:cs typeface="Tahoma"/>
                <a:sym typeface="Tahoma"/>
              </a:defRPr>
            </a:lvl2pPr>
            <a:lvl3pPr marL="1371600" marR="0" lvl="2" indent="-228600" algn="l" rtl="0">
              <a:spcBef>
                <a:spcPts val="200"/>
              </a:spcBef>
              <a:spcAft>
                <a:spcPts val="0"/>
              </a:spcAft>
              <a:buClr>
                <a:schemeClr val="folHlink"/>
              </a:buClr>
              <a:buSzPts val="500"/>
              <a:buFont typeface="Noto Sans Symbols"/>
              <a:buNone/>
              <a:defRPr sz="1000" b="0" i="0" u="none" strike="noStrike" cap="none">
                <a:solidFill>
                  <a:schemeClr val="dk1"/>
                </a:solidFill>
                <a:latin typeface="Tahoma"/>
                <a:ea typeface="Tahoma"/>
                <a:cs typeface="Tahoma"/>
                <a:sym typeface="Tahoma"/>
              </a:defRPr>
            </a:lvl3pPr>
            <a:lvl4pPr marL="1828800" marR="0" lvl="3" indent="-228600" algn="l" rtl="0">
              <a:spcBef>
                <a:spcPts val="180"/>
              </a:spcBef>
              <a:spcAft>
                <a:spcPts val="0"/>
              </a:spcAft>
              <a:buClr>
                <a:schemeClr val="accent2"/>
              </a:buClr>
              <a:buSzPts val="495"/>
              <a:buFont typeface="Noto Sans Symbols"/>
              <a:buNone/>
              <a:defRPr sz="900" b="0" i="0" u="none" strike="noStrike" cap="none">
                <a:solidFill>
                  <a:schemeClr val="dk1"/>
                </a:solidFill>
                <a:latin typeface="Tahoma"/>
                <a:ea typeface="Tahoma"/>
                <a:cs typeface="Tahoma"/>
                <a:sym typeface="Tahoma"/>
              </a:defRPr>
            </a:lvl4pPr>
            <a:lvl5pPr marL="2286000" marR="0" lvl="4"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5pPr>
            <a:lvl6pPr marL="2743200" marR="0" lvl="5"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6pPr>
            <a:lvl7pPr marL="3200400" marR="0" lvl="6"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7pPr>
            <a:lvl8pPr marL="3657600" marR="0" lvl="7"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8pPr>
            <a:lvl9pPr marL="4114800" marR="0" lvl="8"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9pPr>
          </a:lstStyle>
          <a:p>
            <a:endParaRPr/>
          </a:p>
        </p:txBody>
      </p:sp>
      <p:sp>
        <p:nvSpPr>
          <p:cNvPr id="45" name="Google Shape;45;p50"/>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0"/>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49" name="Google Shape;49;p5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folHlink"/>
              </a:buClr>
              <a:buSzPts val="1440"/>
              <a:buFont typeface="Noto Sans Symbols"/>
              <a:buNone/>
              <a:defRPr sz="2400" b="1" i="0" u="none" strike="noStrike" cap="none">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6pPr>
            <a:lvl7pPr marL="3200400" marR="0" lvl="6"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7pPr>
            <a:lvl8pPr marL="3657600" marR="0" lvl="7"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8pPr>
            <a:lvl9pPr marL="4114800" marR="0" lvl="8"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9pPr>
          </a:lstStyle>
          <a:p>
            <a:endParaRPr/>
          </a:p>
        </p:txBody>
      </p:sp>
      <p:sp>
        <p:nvSpPr>
          <p:cNvPr id="50" name="Google Shape;50;p5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480"/>
              </a:spcBef>
              <a:spcAft>
                <a:spcPts val="0"/>
              </a:spcAft>
              <a:buClr>
                <a:schemeClr val="folHlink"/>
              </a:buClr>
              <a:buSzPts val="1440"/>
              <a:buFont typeface="Noto Sans Symbols"/>
              <a:buChar char="■"/>
              <a:defRPr sz="2400" b="0" i="0" u="none" strike="noStrike" cap="none">
                <a:solidFill>
                  <a:schemeClr val="dk1"/>
                </a:solidFill>
                <a:latin typeface="Tahoma"/>
                <a:ea typeface="Tahoma"/>
                <a:cs typeface="Tahoma"/>
                <a:sym typeface="Tahoma"/>
              </a:defRPr>
            </a:lvl1pPr>
            <a:lvl2pPr marL="914400" marR="0" lvl="1" indent="-298450" algn="l" rtl="0">
              <a:spcBef>
                <a:spcPts val="400"/>
              </a:spcBef>
              <a:spcAft>
                <a:spcPts val="0"/>
              </a:spcAft>
              <a:buClr>
                <a:schemeClr val="hlink"/>
              </a:buClr>
              <a:buSzPts val="1100"/>
              <a:buFont typeface="Noto Sans Symbols"/>
              <a:buChar char="■"/>
              <a:defRPr sz="2000" b="0" i="0" u="none" strike="noStrike" cap="none">
                <a:solidFill>
                  <a:schemeClr val="dk1"/>
                </a:solidFill>
                <a:latin typeface="Tahoma"/>
                <a:ea typeface="Tahoma"/>
                <a:cs typeface="Tahoma"/>
                <a:sym typeface="Tahoma"/>
              </a:defRPr>
            </a:lvl2pPr>
            <a:lvl3pPr marL="1371600" marR="0" lvl="2" indent="-285750" algn="l" rtl="0">
              <a:spcBef>
                <a:spcPts val="360"/>
              </a:spcBef>
              <a:spcAft>
                <a:spcPts val="0"/>
              </a:spcAft>
              <a:buClr>
                <a:schemeClr val="folHlink"/>
              </a:buClr>
              <a:buSzPts val="900"/>
              <a:buFont typeface="Noto Sans Symbols"/>
              <a:buChar char="■"/>
              <a:defRPr sz="1800" b="0" i="0" u="none" strike="noStrike" cap="none">
                <a:solidFill>
                  <a:schemeClr val="dk1"/>
                </a:solidFill>
                <a:latin typeface="Tahoma"/>
                <a:ea typeface="Tahoma"/>
                <a:cs typeface="Tahoma"/>
                <a:sym typeface="Tahoma"/>
              </a:defRPr>
            </a:lvl3pPr>
            <a:lvl4pPr marL="1828800" marR="0" lvl="3" indent="-284480" algn="l" rtl="0">
              <a:spcBef>
                <a:spcPts val="320"/>
              </a:spcBef>
              <a:spcAft>
                <a:spcPts val="0"/>
              </a:spcAft>
              <a:buClr>
                <a:schemeClr val="accent2"/>
              </a:buClr>
              <a:buSzPts val="880"/>
              <a:buFont typeface="Noto Sans Symbols"/>
              <a:buChar char="■"/>
              <a:defRPr sz="1600" b="0" i="0" u="none" strike="noStrike" cap="none">
                <a:solidFill>
                  <a:schemeClr val="dk1"/>
                </a:solidFill>
                <a:latin typeface="Tahoma"/>
                <a:ea typeface="Tahoma"/>
                <a:cs typeface="Tahoma"/>
                <a:sym typeface="Tahoma"/>
              </a:defRPr>
            </a:lvl4pPr>
            <a:lvl5pPr marL="2286000" marR="0" lvl="4"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5pPr>
            <a:lvl6pPr marL="2743200" marR="0" lvl="5"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6pPr>
            <a:lvl7pPr marL="3200400" marR="0" lvl="6"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7pPr>
            <a:lvl8pPr marL="3657600" marR="0" lvl="7"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8pPr>
            <a:lvl9pPr marL="4114800" marR="0" lvl="8"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9pPr>
          </a:lstStyle>
          <a:p>
            <a:endParaRPr/>
          </a:p>
        </p:txBody>
      </p:sp>
      <p:sp>
        <p:nvSpPr>
          <p:cNvPr id="51" name="Google Shape;51;p5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folHlink"/>
              </a:buClr>
              <a:buSzPts val="1440"/>
              <a:buFont typeface="Noto Sans Symbols"/>
              <a:buNone/>
              <a:defRPr sz="2400" b="1" i="0" u="none" strike="noStrike" cap="none">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6pPr>
            <a:lvl7pPr marL="3200400" marR="0" lvl="6"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7pPr>
            <a:lvl8pPr marL="3657600" marR="0" lvl="7"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8pPr>
            <a:lvl9pPr marL="4114800" marR="0" lvl="8"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9pPr>
          </a:lstStyle>
          <a:p>
            <a:endParaRPr/>
          </a:p>
        </p:txBody>
      </p:sp>
      <p:sp>
        <p:nvSpPr>
          <p:cNvPr id="52" name="Google Shape;52;p5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480"/>
              </a:spcBef>
              <a:spcAft>
                <a:spcPts val="0"/>
              </a:spcAft>
              <a:buClr>
                <a:schemeClr val="folHlink"/>
              </a:buClr>
              <a:buSzPts val="1440"/>
              <a:buFont typeface="Noto Sans Symbols"/>
              <a:buChar char="■"/>
              <a:defRPr sz="2400" b="0" i="0" u="none" strike="noStrike" cap="none">
                <a:solidFill>
                  <a:schemeClr val="dk1"/>
                </a:solidFill>
                <a:latin typeface="Tahoma"/>
                <a:ea typeface="Tahoma"/>
                <a:cs typeface="Tahoma"/>
                <a:sym typeface="Tahoma"/>
              </a:defRPr>
            </a:lvl1pPr>
            <a:lvl2pPr marL="914400" marR="0" lvl="1" indent="-298450" algn="l" rtl="0">
              <a:spcBef>
                <a:spcPts val="400"/>
              </a:spcBef>
              <a:spcAft>
                <a:spcPts val="0"/>
              </a:spcAft>
              <a:buClr>
                <a:schemeClr val="hlink"/>
              </a:buClr>
              <a:buSzPts val="1100"/>
              <a:buFont typeface="Noto Sans Symbols"/>
              <a:buChar char="■"/>
              <a:defRPr sz="2000" b="0" i="0" u="none" strike="noStrike" cap="none">
                <a:solidFill>
                  <a:schemeClr val="dk1"/>
                </a:solidFill>
                <a:latin typeface="Tahoma"/>
                <a:ea typeface="Tahoma"/>
                <a:cs typeface="Tahoma"/>
                <a:sym typeface="Tahoma"/>
              </a:defRPr>
            </a:lvl2pPr>
            <a:lvl3pPr marL="1371600" marR="0" lvl="2" indent="-285750" algn="l" rtl="0">
              <a:spcBef>
                <a:spcPts val="360"/>
              </a:spcBef>
              <a:spcAft>
                <a:spcPts val="0"/>
              </a:spcAft>
              <a:buClr>
                <a:schemeClr val="folHlink"/>
              </a:buClr>
              <a:buSzPts val="900"/>
              <a:buFont typeface="Noto Sans Symbols"/>
              <a:buChar char="■"/>
              <a:defRPr sz="1800" b="0" i="0" u="none" strike="noStrike" cap="none">
                <a:solidFill>
                  <a:schemeClr val="dk1"/>
                </a:solidFill>
                <a:latin typeface="Tahoma"/>
                <a:ea typeface="Tahoma"/>
                <a:cs typeface="Tahoma"/>
                <a:sym typeface="Tahoma"/>
              </a:defRPr>
            </a:lvl3pPr>
            <a:lvl4pPr marL="1828800" marR="0" lvl="3" indent="-284480" algn="l" rtl="0">
              <a:spcBef>
                <a:spcPts val="320"/>
              </a:spcBef>
              <a:spcAft>
                <a:spcPts val="0"/>
              </a:spcAft>
              <a:buClr>
                <a:schemeClr val="accent2"/>
              </a:buClr>
              <a:buSzPts val="880"/>
              <a:buFont typeface="Noto Sans Symbols"/>
              <a:buChar char="■"/>
              <a:defRPr sz="1600" b="0" i="0" u="none" strike="noStrike" cap="none">
                <a:solidFill>
                  <a:schemeClr val="dk1"/>
                </a:solidFill>
                <a:latin typeface="Tahoma"/>
                <a:ea typeface="Tahoma"/>
                <a:cs typeface="Tahoma"/>
                <a:sym typeface="Tahoma"/>
              </a:defRPr>
            </a:lvl4pPr>
            <a:lvl5pPr marL="2286000" marR="0" lvl="4"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5pPr>
            <a:lvl6pPr marL="2743200" marR="0" lvl="5"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6pPr>
            <a:lvl7pPr marL="3200400" marR="0" lvl="6"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7pPr>
            <a:lvl8pPr marL="3657600" marR="0" lvl="7"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8pPr>
            <a:lvl9pPr marL="4114800" marR="0" lvl="8"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9pPr>
          </a:lstStyle>
          <a:p>
            <a:endParaRPr/>
          </a:p>
        </p:txBody>
      </p:sp>
      <p:sp>
        <p:nvSpPr>
          <p:cNvPr id="53" name="Google Shape;53;p51"/>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57" name="Google Shape;57;p5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560"/>
              </a:spcBef>
              <a:spcAft>
                <a:spcPts val="0"/>
              </a:spcAft>
              <a:buClr>
                <a:schemeClr val="folHlink"/>
              </a:buClr>
              <a:buSzPts val="1680"/>
              <a:buFont typeface="Noto Sans Symbols"/>
              <a:buChar char="■"/>
              <a:defRPr sz="2800" b="0" i="0" u="none" strike="noStrike" cap="none">
                <a:solidFill>
                  <a:schemeClr val="dk1"/>
                </a:solidFill>
                <a:latin typeface="Tahoma"/>
                <a:ea typeface="Tahoma"/>
                <a:cs typeface="Tahoma"/>
                <a:sym typeface="Tahoma"/>
              </a:defRPr>
            </a:lvl1pPr>
            <a:lvl2pPr marL="914400" marR="0" lvl="1" indent="-312419" algn="l" rtl="0">
              <a:spcBef>
                <a:spcPts val="480"/>
              </a:spcBef>
              <a:spcAft>
                <a:spcPts val="0"/>
              </a:spcAft>
              <a:buClr>
                <a:schemeClr val="hlink"/>
              </a:buClr>
              <a:buSzPts val="1320"/>
              <a:buFont typeface="Noto Sans Symbols"/>
              <a:buChar char="■"/>
              <a:defRPr sz="2400" b="0" i="0" u="none" strike="noStrike" cap="none">
                <a:solidFill>
                  <a:schemeClr val="dk1"/>
                </a:solidFill>
                <a:latin typeface="Tahoma"/>
                <a:ea typeface="Tahoma"/>
                <a:cs typeface="Tahoma"/>
                <a:sym typeface="Tahoma"/>
              </a:defRPr>
            </a:lvl2pPr>
            <a:lvl3pPr marL="1371600" marR="0" lvl="2" indent="-292100" algn="l" rtl="0">
              <a:spcBef>
                <a:spcPts val="400"/>
              </a:spcBef>
              <a:spcAft>
                <a:spcPts val="0"/>
              </a:spcAft>
              <a:buClr>
                <a:schemeClr val="folHlink"/>
              </a:buClr>
              <a:buSzPts val="1000"/>
              <a:buFont typeface="Noto Sans Symbols"/>
              <a:buChar char="■"/>
              <a:defRPr sz="2000" b="0" i="0" u="none" strike="noStrike" cap="none">
                <a:solidFill>
                  <a:schemeClr val="dk1"/>
                </a:solidFill>
                <a:latin typeface="Tahoma"/>
                <a:ea typeface="Tahoma"/>
                <a:cs typeface="Tahoma"/>
                <a:sym typeface="Tahoma"/>
              </a:defRPr>
            </a:lvl3pPr>
            <a:lvl4pPr marL="1828800" marR="0" lvl="3" indent="-291464" algn="l" rtl="0">
              <a:spcBef>
                <a:spcPts val="360"/>
              </a:spcBef>
              <a:spcAft>
                <a:spcPts val="0"/>
              </a:spcAft>
              <a:buClr>
                <a:schemeClr val="accent2"/>
              </a:buClr>
              <a:buSzPts val="990"/>
              <a:buFont typeface="Noto Sans Symbols"/>
              <a:buChar char="■"/>
              <a:defRPr sz="1800" b="0" i="0" u="none" strike="noStrike" cap="none">
                <a:solidFill>
                  <a:schemeClr val="dk1"/>
                </a:solidFill>
                <a:latin typeface="Tahoma"/>
                <a:ea typeface="Tahoma"/>
                <a:cs typeface="Tahoma"/>
                <a:sym typeface="Tahoma"/>
              </a:defRPr>
            </a:lvl4pPr>
            <a:lvl5pPr marL="2286000" marR="0" lvl="4"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5pPr>
            <a:lvl6pPr marL="2743200" marR="0" lvl="5"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6pPr>
            <a:lvl7pPr marL="3200400" marR="0" lvl="6"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7pPr>
            <a:lvl8pPr marL="3657600" marR="0" lvl="7"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8pPr>
            <a:lvl9pPr marL="4114800" marR="0" lvl="8"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9pPr>
          </a:lstStyle>
          <a:p>
            <a:endParaRPr/>
          </a:p>
        </p:txBody>
      </p:sp>
      <p:sp>
        <p:nvSpPr>
          <p:cNvPr id="58" name="Google Shape;58;p5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560"/>
              </a:spcBef>
              <a:spcAft>
                <a:spcPts val="0"/>
              </a:spcAft>
              <a:buClr>
                <a:schemeClr val="folHlink"/>
              </a:buClr>
              <a:buSzPts val="1680"/>
              <a:buFont typeface="Noto Sans Symbols"/>
              <a:buChar char="■"/>
              <a:defRPr sz="2800" b="0" i="0" u="none" strike="noStrike" cap="none">
                <a:solidFill>
                  <a:schemeClr val="dk1"/>
                </a:solidFill>
                <a:latin typeface="Tahoma"/>
                <a:ea typeface="Tahoma"/>
                <a:cs typeface="Tahoma"/>
                <a:sym typeface="Tahoma"/>
              </a:defRPr>
            </a:lvl1pPr>
            <a:lvl2pPr marL="914400" marR="0" lvl="1" indent="-312419" algn="l" rtl="0">
              <a:spcBef>
                <a:spcPts val="480"/>
              </a:spcBef>
              <a:spcAft>
                <a:spcPts val="0"/>
              </a:spcAft>
              <a:buClr>
                <a:schemeClr val="hlink"/>
              </a:buClr>
              <a:buSzPts val="1320"/>
              <a:buFont typeface="Noto Sans Symbols"/>
              <a:buChar char="■"/>
              <a:defRPr sz="2400" b="0" i="0" u="none" strike="noStrike" cap="none">
                <a:solidFill>
                  <a:schemeClr val="dk1"/>
                </a:solidFill>
                <a:latin typeface="Tahoma"/>
                <a:ea typeface="Tahoma"/>
                <a:cs typeface="Tahoma"/>
                <a:sym typeface="Tahoma"/>
              </a:defRPr>
            </a:lvl2pPr>
            <a:lvl3pPr marL="1371600" marR="0" lvl="2" indent="-292100" algn="l" rtl="0">
              <a:spcBef>
                <a:spcPts val="400"/>
              </a:spcBef>
              <a:spcAft>
                <a:spcPts val="0"/>
              </a:spcAft>
              <a:buClr>
                <a:schemeClr val="folHlink"/>
              </a:buClr>
              <a:buSzPts val="1000"/>
              <a:buFont typeface="Noto Sans Symbols"/>
              <a:buChar char="■"/>
              <a:defRPr sz="2000" b="0" i="0" u="none" strike="noStrike" cap="none">
                <a:solidFill>
                  <a:schemeClr val="dk1"/>
                </a:solidFill>
                <a:latin typeface="Tahoma"/>
                <a:ea typeface="Tahoma"/>
                <a:cs typeface="Tahoma"/>
                <a:sym typeface="Tahoma"/>
              </a:defRPr>
            </a:lvl3pPr>
            <a:lvl4pPr marL="1828800" marR="0" lvl="3" indent="-291464" algn="l" rtl="0">
              <a:spcBef>
                <a:spcPts val="360"/>
              </a:spcBef>
              <a:spcAft>
                <a:spcPts val="0"/>
              </a:spcAft>
              <a:buClr>
                <a:schemeClr val="accent2"/>
              </a:buClr>
              <a:buSzPts val="990"/>
              <a:buFont typeface="Noto Sans Symbols"/>
              <a:buChar char="■"/>
              <a:defRPr sz="1800" b="0" i="0" u="none" strike="noStrike" cap="none">
                <a:solidFill>
                  <a:schemeClr val="dk1"/>
                </a:solidFill>
                <a:latin typeface="Tahoma"/>
                <a:ea typeface="Tahoma"/>
                <a:cs typeface="Tahoma"/>
                <a:sym typeface="Tahoma"/>
              </a:defRPr>
            </a:lvl4pPr>
            <a:lvl5pPr marL="2286000" marR="0" lvl="4"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5pPr>
            <a:lvl6pPr marL="2743200" marR="0" lvl="5"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6pPr>
            <a:lvl7pPr marL="3200400" marR="0" lvl="6"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7pPr>
            <a:lvl8pPr marL="3657600" marR="0" lvl="7"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8pPr>
            <a:lvl9pPr marL="4114800" marR="0" lvl="8"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9pPr>
          </a:lstStyle>
          <a:p>
            <a:endParaRPr/>
          </a:p>
        </p:txBody>
      </p:sp>
      <p:sp>
        <p:nvSpPr>
          <p:cNvPr id="59" name="Google Shape;59;p52"/>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2"/>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3"/>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000" b="1"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11" name="Google Shape;11;p43"/>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sz="1400" b="0">
              <a:solidFill>
                <a:srgbClr val="000000"/>
              </a:solidFill>
              <a:latin typeface="Arial"/>
              <a:ea typeface="Arial"/>
              <a:cs typeface="Arial"/>
              <a:sym typeface="Arial"/>
            </a:endParaRPr>
          </a:p>
        </p:txBody>
      </p:sp>
      <p:sp>
        <p:nvSpPr>
          <p:cNvPr id="12" name="Google Shape;12;p43"/>
          <p:cNvSpPr txBox="1"/>
          <p:nvPr/>
        </p:nvSpPr>
        <p:spPr>
          <a:xfrm>
            <a:off x="4572000" y="6553200"/>
            <a:ext cx="45720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
        <p:cNvGrpSpPr/>
        <p:nvPr/>
      </p:nvGrpSpPr>
      <p:grpSpPr>
        <a:xfrm>
          <a:off x="0" y="0"/>
          <a:ext cx="0" cy="0"/>
          <a:chOff x="0" y="0"/>
          <a:chExt cx="0" cy="0"/>
        </a:xfrm>
      </p:grpSpPr>
      <p:grpSp>
        <p:nvGrpSpPr>
          <p:cNvPr id="67" name="Google Shape;67;p54"/>
          <p:cNvGrpSpPr/>
          <p:nvPr/>
        </p:nvGrpSpPr>
        <p:grpSpPr>
          <a:xfrm>
            <a:off x="0" y="2438400"/>
            <a:ext cx="9009062" cy="1052512"/>
            <a:chOff x="0" y="1536"/>
            <a:chExt cx="5675" cy="663"/>
          </a:xfrm>
        </p:grpSpPr>
        <p:grpSp>
          <p:nvGrpSpPr>
            <p:cNvPr id="68" name="Google Shape;68;p54"/>
            <p:cNvGrpSpPr/>
            <p:nvPr/>
          </p:nvGrpSpPr>
          <p:grpSpPr>
            <a:xfrm>
              <a:off x="183" y="1604"/>
              <a:ext cx="448" cy="299"/>
              <a:chOff x="720" y="336"/>
              <a:chExt cx="624" cy="432"/>
            </a:xfrm>
          </p:grpSpPr>
          <p:sp>
            <p:nvSpPr>
              <p:cNvPr id="69" name="Google Shape;69;p54"/>
              <p:cNvSpPr txBox="1"/>
              <p:nvPr/>
            </p:nvSpPr>
            <p:spPr>
              <a:xfrm>
                <a:off x="720" y="336"/>
                <a:ext cx="384" cy="43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70" name="Google Shape;70;p54"/>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grpSp>
        <p:grpSp>
          <p:nvGrpSpPr>
            <p:cNvPr id="71" name="Google Shape;71;p54"/>
            <p:cNvGrpSpPr/>
            <p:nvPr/>
          </p:nvGrpSpPr>
          <p:grpSpPr>
            <a:xfrm>
              <a:off x="261" y="1870"/>
              <a:ext cx="465" cy="299"/>
              <a:chOff x="912" y="2640"/>
              <a:chExt cx="672" cy="432"/>
            </a:xfrm>
          </p:grpSpPr>
          <p:sp>
            <p:nvSpPr>
              <p:cNvPr id="72" name="Google Shape;72;p54"/>
              <p:cNvSpPr txBox="1"/>
              <p:nvPr/>
            </p:nvSpPr>
            <p:spPr>
              <a:xfrm>
                <a:off x="912" y="2640"/>
                <a:ext cx="384" cy="4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73" name="Google Shape;73;p54"/>
              <p:cNvSpPr txBox="1"/>
              <p:nvPr/>
            </p:nvSpPr>
            <p:spPr>
              <a:xfrm>
                <a:off x="1249" y="2640"/>
                <a:ext cx="335" cy="43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grpSp>
        <p:sp>
          <p:nvSpPr>
            <p:cNvPr id="74" name="Google Shape;74;p54"/>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75" name="Google Shape;75;p54"/>
            <p:cNvSpPr txBox="1"/>
            <p:nvPr/>
          </p:nvSpPr>
          <p:spPr>
            <a:xfrm>
              <a:off x="400" y="1536"/>
              <a:ext cx="20" cy="663"/>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76" name="Google Shape;76;p54"/>
            <p:cNvSpPr txBox="1"/>
            <p:nvPr/>
          </p:nvSpPr>
          <p:spPr>
            <a:xfrm rot="10800000" flipH="1">
              <a:off x="199" y="2054"/>
              <a:ext cx="5476" cy="35"/>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grpSp>
      <p:sp>
        <p:nvSpPr>
          <p:cNvPr id="77" name="Google Shape;77;p54"/>
          <p:cNvSpPr txBox="1"/>
          <p:nvPr/>
        </p:nvSpPr>
        <p:spPr>
          <a:xfrm>
            <a:off x="0" y="6553200"/>
            <a:ext cx="22098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McGraw-Hill</a:t>
            </a:r>
            <a:endParaRPr/>
          </a:p>
        </p:txBody>
      </p:sp>
      <p:sp>
        <p:nvSpPr>
          <p:cNvPr id="78" name="Google Shape;78;p54"/>
          <p:cNvSpPr txBox="1"/>
          <p:nvPr/>
        </p:nvSpPr>
        <p:spPr>
          <a:xfrm>
            <a:off x="4572000" y="6553200"/>
            <a:ext cx="4572000" cy="304800"/>
          </a:xfrm>
          <a:prstGeom prst="rect">
            <a:avLst/>
          </a:prstGeom>
          <a:noFill/>
          <a:ln>
            <a:noFill/>
          </a:ln>
        </p:spPr>
        <p:txBody>
          <a:bodyPr spcFirstLastPara="1" wrap="square" lIns="91425" tIns="45700" rIns="91425" bIns="45700" anchor="t" anchorCtr="0">
            <a:spAutoFit/>
          </a:bodyPr>
          <a:lstStyle/>
          <a:p>
            <a:pPr marL="0" marR="0" lvl="0" indent="-88900" algn="r" rtl="0">
              <a:lnSpc>
                <a:spcPct val="100000"/>
              </a:lnSpc>
              <a:spcBef>
                <a:spcPts val="0"/>
              </a:spcBef>
              <a:spcAft>
                <a:spcPts val="0"/>
              </a:spcAft>
              <a:buClr>
                <a:schemeClr val="dk1"/>
              </a:buClr>
              <a:buSzPts val="1400"/>
              <a:buFont typeface="Arial"/>
              <a:buChar char="©"/>
            </a:pPr>
            <a:r>
              <a:rPr lang="en-US" sz="1400" b="0" i="0" u="none">
                <a:solidFill>
                  <a:schemeClr val="dk1"/>
                </a:solidFill>
                <a:latin typeface="Arial"/>
                <a:ea typeface="Arial"/>
                <a:cs typeface="Arial"/>
                <a:sym typeface="Arial"/>
              </a:rPr>
              <a:t>The McGraw-Hill Companies, Inc., 2000</a:t>
            </a:r>
            <a:endParaRPr/>
          </a:p>
        </p:txBody>
      </p:sp>
      <p:sp>
        <p:nvSpPr>
          <p:cNvPr id="79" name="Google Shape;79;p54"/>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1"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80" name="Google Shape;80;p54"/>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lt2"/>
                </a:solidFill>
                <a:latin typeface="Tahoma"/>
                <a:ea typeface="Tahoma"/>
                <a:cs typeface="Tahoma"/>
                <a:sym typeface="Tahoma"/>
              </a:defRPr>
            </a:lvl1pPr>
            <a:lvl2pPr marR="0" lvl="1"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81" name="Google Shape;81;p54"/>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C99"/>
            </a:gs>
            <a:gs pos="47999">
              <a:srgbClr val="FFEC99"/>
            </a:gs>
            <a:gs pos="100000">
              <a:srgbClr val="8EFFE1"/>
            </a:gs>
          </a:gsLst>
          <a:lin ang="5400000" scaled="0"/>
        </a:gradFill>
        <a:effectLst/>
      </p:bgPr>
    </p:bg>
    <p:spTree>
      <p:nvGrpSpPr>
        <p:cNvPr id="1" name="Shape 91"/>
        <p:cNvGrpSpPr/>
        <p:nvPr/>
      </p:nvGrpSpPr>
      <p:grpSpPr>
        <a:xfrm>
          <a:off x="0" y="0"/>
          <a:ext cx="0" cy="0"/>
          <a:chOff x="0" y="0"/>
          <a:chExt cx="0" cy="0"/>
        </a:xfrm>
      </p:grpSpPr>
      <p:sp>
        <p:nvSpPr>
          <p:cNvPr id="92" name="Google Shape;92;p1"/>
          <p:cNvSpPr txBox="1"/>
          <p:nvPr/>
        </p:nvSpPr>
        <p:spPr>
          <a:xfrm>
            <a:off x="1344612" y="6157912"/>
            <a:ext cx="7777162" cy="4079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200"/>
              <a:buFont typeface="Cambria"/>
              <a:buNone/>
            </a:pPr>
            <a:r>
              <a:rPr lang="en-US" sz="2200" b="1" i="0" u="none">
                <a:solidFill>
                  <a:schemeClr val="dk1"/>
                </a:solidFill>
                <a:latin typeface="Cambria"/>
                <a:ea typeface="Cambria"/>
                <a:cs typeface="Cambria"/>
                <a:sym typeface="Cambria"/>
              </a:rPr>
              <a:t>Devang Patel Institute of Advance Technology and Research</a:t>
            </a:r>
            <a:endParaRPr/>
          </a:p>
        </p:txBody>
      </p:sp>
      <p:pic>
        <p:nvPicPr>
          <p:cNvPr id="93" name="Google Shape;93;p1"/>
          <p:cNvPicPr preferRelativeResize="0"/>
          <p:nvPr/>
        </p:nvPicPr>
        <p:blipFill rotWithShape="1">
          <a:blip r:embed="rId3">
            <a:alphaModFix/>
          </a:blip>
          <a:srcRect/>
          <a:stretch/>
        </p:blipFill>
        <p:spPr>
          <a:xfrm>
            <a:off x="539750" y="6024562"/>
            <a:ext cx="685800" cy="674687"/>
          </a:xfrm>
          <a:prstGeom prst="rect">
            <a:avLst/>
          </a:prstGeom>
          <a:noFill/>
          <a:ln>
            <a:noFill/>
          </a:ln>
        </p:spPr>
      </p:pic>
      <p:pic>
        <p:nvPicPr>
          <p:cNvPr id="94" name="Google Shape;94;p1"/>
          <p:cNvPicPr preferRelativeResize="0"/>
          <p:nvPr/>
        </p:nvPicPr>
        <p:blipFill rotWithShape="1">
          <a:blip r:embed="rId4">
            <a:alphaModFix/>
          </a:blip>
          <a:srcRect/>
          <a:stretch/>
        </p:blipFill>
        <p:spPr>
          <a:xfrm>
            <a:off x="2427287" y="177800"/>
            <a:ext cx="4352925" cy="876300"/>
          </a:xfrm>
          <a:prstGeom prst="rect">
            <a:avLst/>
          </a:prstGeom>
          <a:noFill/>
          <a:ln>
            <a:noFill/>
          </a:ln>
        </p:spPr>
      </p:pic>
      <p:sp>
        <p:nvSpPr>
          <p:cNvPr id="95" name="Google Shape;95;p1"/>
          <p:cNvSpPr txBox="1"/>
          <p:nvPr/>
        </p:nvSpPr>
        <p:spPr>
          <a:xfrm>
            <a:off x="882650" y="1511300"/>
            <a:ext cx="7827962" cy="7381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Cambria"/>
              <a:buNone/>
            </a:pPr>
            <a:r>
              <a:rPr lang="en-US" sz="2400" b="1">
                <a:solidFill>
                  <a:schemeClr val="dk1"/>
                </a:solidFill>
                <a:latin typeface="Cambria"/>
                <a:ea typeface="Cambria"/>
                <a:cs typeface="Cambria"/>
                <a:sym typeface="Cambria"/>
              </a:rPr>
              <a:t>IT343</a:t>
            </a:r>
            <a:r>
              <a:rPr lang="en-US" sz="2400" b="1" i="0" u="none">
                <a:solidFill>
                  <a:schemeClr val="dk1"/>
                </a:solidFill>
                <a:latin typeface="Cambria"/>
                <a:ea typeface="Cambria"/>
                <a:cs typeface="Cambria"/>
                <a:sym typeface="Cambria"/>
              </a:rPr>
              <a:t>: </a:t>
            </a:r>
            <a:r>
              <a:rPr lang="en-US" sz="2400" b="1">
                <a:solidFill>
                  <a:schemeClr val="dk1"/>
                </a:solidFill>
                <a:latin typeface="Cambria"/>
                <a:ea typeface="Cambria"/>
                <a:cs typeface="Cambria"/>
                <a:sym typeface="Cambria"/>
              </a:rPr>
              <a:t>Operating System</a:t>
            </a:r>
            <a:endParaRPr/>
          </a:p>
          <a:p>
            <a:pPr marL="0" marR="0" lvl="0" indent="0" algn="ctr" rtl="0">
              <a:lnSpc>
                <a:spcPct val="100000"/>
              </a:lnSpc>
              <a:spcBef>
                <a:spcPts val="0"/>
              </a:spcBef>
              <a:spcAft>
                <a:spcPts val="0"/>
              </a:spcAft>
              <a:buClr>
                <a:schemeClr val="dk1"/>
              </a:buClr>
              <a:buSzPts val="1800"/>
              <a:buFont typeface="Cambria"/>
              <a:buNone/>
            </a:pPr>
            <a:r>
              <a:rPr lang="en-US" sz="1800" b="1" i="0" u="none">
                <a:solidFill>
                  <a:schemeClr val="dk1"/>
                </a:solidFill>
                <a:latin typeface="Cambria"/>
                <a:ea typeface="Cambria"/>
                <a:cs typeface="Cambria"/>
                <a:sym typeface="Cambria"/>
              </a:rPr>
              <a:t>July – November 20</a:t>
            </a:r>
            <a:r>
              <a:rPr lang="en-US" sz="1800" b="1">
                <a:solidFill>
                  <a:schemeClr val="dk1"/>
                </a:solidFill>
                <a:latin typeface="Cambria"/>
                <a:ea typeface="Cambria"/>
                <a:cs typeface="Cambria"/>
                <a:sym typeface="Cambria"/>
              </a:rPr>
              <a:t>20</a:t>
            </a:r>
            <a:endParaRPr/>
          </a:p>
        </p:txBody>
      </p:sp>
      <p:sp>
        <p:nvSpPr>
          <p:cNvPr id="96" name="Google Shape;96;p1"/>
          <p:cNvSpPr txBox="1"/>
          <p:nvPr/>
        </p:nvSpPr>
        <p:spPr>
          <a:xfrm>
            <a:off x="1368425" y="2824162"/>
            <a:ext cx="6858000" cy="1323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00000"/>
              </a:buClr>
              <a:buSzPts val="2400"/>
              <a:buFont typeface="Cambria"/>
              <a:buNone/>
            </a:pPr>
            <a:r>
              <a:rPr lang="en-US" sz="2400" b="1" i="0" u="none">
                <a:solidFill>
                  <a:srgbClr val="C00000"/>
                </a:solidFill>
                <a:latin typeface="Cambria"/>
                <a:ea typeface="Cambria"/>
                <a:cs typeface="Cambria"/>
                <a:sym typeface="Cambria"/>
              </a:rPr>
              <a:t>Chapter – 6</a:t>
            </a:r>
            <a:endParaRPr/>
          </a:p>
          <a:p>
            <a:pPr marL="0" marR="0" lvl="0" indent="0" algn="ctr" rtl="0">
              <a:lnSpc>
                <a:spcPct val="100000"/>
              </a:lnSpc>
              <a:spcBef>
                <a:spcPts val="0"/>
              </a:spcBef>
              <a:spcAft>
                <a:spcPts val="0"/>
              </a:spcAft>
              <a:buClr>
                <a:schemeClr val="dk1"/>
              </a:buClr>
              <a:buSzPts val="2400"/>
              <a:buFont typeface="Times New Roman"/>
              <a:buNone/>
            </a:pPr>
            <a:endParaRPr sz="2400" b="1" i="0" u="none">
              <a:solidFill>
                <a:schemeClr val="dk1"/>
              </a:solidFill>
              <a:latin typeface="Cambria"/>
              <a:ea typeface="Cambria"/>
              <a:cs typeface="Cambria"/>
              <a:sym typeface="Cambria"/>
            </a:endParaRPr>
          </a:p>
          <a:p>
            <a:pPr marL="0" marR="0" lvl="0" indent="0" algn="ctr" rtl="0">
              <a:lnSpc>
                <a:spcPct val="100000"/>
              </a:lnSpc>
              <a:spcBef>
                <a:spcPts val="0"/>
              </a:spcBef>
              <a:spcAft>
                <a:spcPts val="0"/>
              </a:spcAft>
              <a:buClr>
                <a:srgbClr val="C00000"/>
              </a:buClr>
              <a:buSzPts val="3200"/>
              <a:buFont typeface="Cambria"/>
              <a:buNone/>
            </a:pPr>
            <a:r>
              <a:rPr lang="en-US" sz="3200" b="1" i="0" u="none">
                <a:solidFill>
                  <a:srgbClr val="C00000"/>
                </a:solidFill>
                <a:latin typeface="Cambria"/>
                <a:ea typeface="Cambria"/>
                <a:cs typeface="Cambria"/>
                <a:sym typeface="Cambria"/>
              </a:rPr>
              <a:t>Deadlock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1"/>
          <p:cNvSpPr txBox="1">
            <a:spLocks noGrp="1"/>
          </p:cNvSpPr>
          <p:nvPr>
            <p:ph type="title"/>
          </p:nvPr>
        </p:nvSpPr>
        <p:spPr>
          <a:xfrm>
            <a:off x="1241425" y="304800"/>
            <a:ext cx="7954962"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3600"/>
              <a:buFont typeface="Tahoma"/>
              <a:buNone/>
            </a:pPr>
            <a:r>
              <a:rPr lang="en-US" sz="3600" b="0" i="0" u="none">
                <a:solidFill>
                  <a:schemeClr val="dk2"/>
                </a:solidFill>
                <a:latin typeface="Tahoma"/>
                <a:ea typeface="Tahoma"/>
                <a:cs typeface="Tahoma"/>
                <a:sym typeface="Tahoma"/>
              </a:rPr>
              <a:t>Graph With A Cycle But No Deadlock</a:t>
            </a:r>
            <a:endParaRPr/>
          </a:p>
        </p:txBody>
      </p:sp>
      <p:pic>
        <p:nvPicPr>
          <p:cNvPr id="168" name="Google Shape;168;p11" descr="7"/>
          <p:cNvPicPr preferRelativeResize="0"/>
          <p:nvPr/>
        </p:nvPicPr>
        <p:blipFill rotWithShape="1">
          <a:blip r:embed="rId3">
            <a:alphaModFix/>
          </a:blip>
          <a:srcRect/>
          <a:stretch/>
        </p:blipFill>
        <p:spPr>
          <a:xfrm>
            <a:off x="2895600" y="2057400"/>
            <a:ext cx="2952750" cy="37671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2"/>
          <p:cNvSpPr txBox="1">
            <a:spLocks noGrp="1"/>
          </p:cNvSpPr>
          <p:nvPr>
            <p:ph type="title"/>
          </p:nvPr>
        </p:nvSpPr>
        <p:spPr>
          <a:xfrm>
            <a:off x="457200" y="152400"/>
            <a:ext cx="8229600"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Basic Facts</a:t>
            </a:r>
            <a:endParaRPr/>
          </a:p>
        </p:txBody>
      </p:sp>
      <p:sp>
        <p:nvSpPr>
          <p:cNvPr id="174" name="Google Shape;174;p12"/>
          <p:cNvSpPr txBox="1">
            <a:spLocks noGrp="1"/>
          </p:cNvSpPr>
          <p:nvPr>
            <p:ph type="body" idx="1"/>
          </p:nvPr>
        </p:nvSpPr>
        <p:spPr>
          <a:xfrm>
            <a:off x="865187" y="1217612"/>
            <a:ext cx="6284912" cy="440055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If graph contains no cycles ⇒ no deadlock</a:t>
            </a:r>
            <a:endParaRPr/>
          </a:p>
          <a:p>
            <a:pPr marL="342900" lvl="0" indent="-342900" algn="just" rtl="0">
              <a:lnSpc>
                <a:spcPct val="10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If graph contains a cycle ⇒</a:t>
            </a:r>
            <a:endParaRPr/>
          </a:p>
          <a:p>
            <a:pPr marL="742950" lvl="1" indent="-285750" algn="just" rtl="0">
              <a:lnSpc>
                <a:spcPct val="100000"/>
              </a:lnSpc>
              <a:spcBef>
                <a:spcPts val="560"/>
              </a:spcBef>
              <a:spcAft>
                <a:spcPts val="0"/>
              </a:spcAft>
              <a:buClr>
                <a:schemeClr val="hlink"/>
              </a:buClr>
              <a:buSzPts val="1540"/>
              <a:buFont typeface="Noto Sans Symbols"/>
              <a:buChar char="■"/>
            </a:pPr>
            <a:r>
              <a:rPr lang="en-US" sz="2800" b="0" i="0" u="none">
                <a:solidFill>
                  <a:schemeClr val="dk1"/>
                </a:solidFill>
                <a:latin typeface="Tahoma"/>
                <a:ea typeface="Tahoma"/>
                <a:cs typeface="Tahoma"/>
                <a:sym typeface="Tahoma"/>
              </a:rPr>
              <a:t>if only one instance per resource type, then deadlock</a:t>
            </a:r>
            <a:endParaRPr/>
          </a:p>
          <a:p>
            <a:pPr marL="742950" lvl="1" indent="-285750" algn="just" rtl="0">
              <a:lnSpc>
                <a:spcPct val="100000"/>
              </a:lnSpc>
              <a:spcBef>
                <a:spcPts val="560"/>
              </a:spcBef>
              <a:spcAft>
                <a:spcPts val="0"/>
              </a:spcAft>
              <a:buClr>
                <a:schemeClr val="hlink"/>
              </a:buClr>
              <a:buSzPts val="1540"/>
              <a:buFont typeface="Noto Sans Symbols"/>
              <a:buChar char="■"/>
            </a:pPr>
            <a:r>
              <a:rPr lang="en-US" sz="2800" b="0" i="0" u="none">
                <a:solidFill>
                  <a:schemeClr val="dk1"/>
                </a:solidFill>
                <a:latin typeface="Tahoma"/>
                <a:ea typeface="Tahoma"/>
                <a:cs typeface="Tahoma"/>
                <a:sym typeface="Tahoma"/>
              </a:rPr>
              <a:t>if several instances per resource type, possibility of deadlock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3"/>
          <p:cNvSpPr txBox="1">
            <a:spLocks noGrp="1"/>
          </p:cNvSpPr>
          <p:nvPr>
            <p:ph type="title"/>
          </p:nvPr>
        </p:nvSpPr>
        <p:spPr>
          <a:xfrm>
            <a:off x="381000" y="214312"/>
            <a:ext cx="8305800"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Methods for Handling </a:t>
            </a:r>
            <a:r>
              <a:rPr lang="en-US" sz="4400" b="0" i="0" u="none">
                <a:solidFill>
                  <a:schemeClr val="dk2"/>
                </a:solidFill>
                <a:latin typeface="Tahoma"/>
                <a:ea typeface="Tahoma"/>
                <a:cs typeface="Tahoma"/>
                <a:sym typeface="Tahoma"/>
              </a:rPr>
              <a:t>Deadlocks</a:t>
            </a:r>
            <a:endParaRPr/>
          </a:p>
        </p:txBody>
      </p:sp>
      <p:sp>
        <p:nvSpPr>
          <p:cNvPr id="180" name="Google Shape;180;p13"/>
          <p:cNvSpPr txBox="1">
            <a:spLocks noGrp="1"/>
          </p:cNvSpPr>
          <p:nvPr>
            <p:ph type="body" idx="1"/>
          </p:nvPr>
        </p:nvSpPr>
        <p:spPr>
          <a:xfrm>
            <a:off x="882650" y="1198562"/>
            <a:ext cx="6153150" cy="329565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Ensure that the system will </a:t>
            </a:r>
            <a:r>
              <a:rPr lang="en-US" sz="2400" b="1" i="1" u="none">
                <a:solidFill>
                  <a:srgbClr val="FF0066"/>
                </a:solidFill>
                <a:latin typeface="Tahoma"/>
                <a:ea typeface="Tahoma"/>
                <a:cs typeface="Tahoma"/>
                <a:sym typeface="Tahoma"/>
              </a:rPr>
              <a:t>never</a:t>
            </a:r>
            <a:r>
              <a:rPr lang="en-US" sz="2400" b="0" i="0" u="none">
                <a:solidFill>
                  <a:schemeClr val="dk1"/>
                </a:solidFill>
                <a:latin typeface="Tahoma"/>
                <a:ea typeface="Tahoma"/>
                <a:cs typeface="Tahoma"/>
                <a:sym typeface="Tahoma"/>
              </a:rPr>
              <a:t> enter a deadlock state:</a:t>
            </a:r>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Deadlock prevention</a:t>
            </a:r>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Deadlock avoidence</a:t>
            </a:r>
            <a:endParaRPr/>
          </a:p>
          <a:p>
            <a:pPr marL="342900" lvl="0" indent="-342900" algn="l" rtl="0">
              <a:lnSpc>
                <a:spcPct val="100000"/>
              </a:lnSpc>
              <a:spcBef>
                <a:spcPts val="48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Allow the system to enter a deadlock state and then recover</a:t>
            </a:r>
            <a:endParaRPr/>
          </a:p>
          <a:p>
            <a:pPr marL="342900" lvl="0" indent="-342900" algn="l" rtl="0">
              <a:lnSpc>
                <a:spcPct val="100000"/>
              </a:lnSpc>
              <a:spcBef>
                <a:spcPts val="48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Ignore the problem and pretend that deadlocks never occur in the system; used by most operating systems, including UNIX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txBox="1">
            <a:spLocks noGrp="1"/>
          </p:cNvSpPr>
          <p:nvPr>
            <p:ph type="title"/>
          </p:nvPr>
        </p:nvSpPr>
        <p:spPr>
          <a:xfrm>
            <a:off x="1447800" y="176212"/>
            <a:ext cx="7800975"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Deadlock Prevention</a:t>
            </a:r>
            <a:endParaRPr/>
          </a:p>
        </p:txBody>
      </p:sp>
      <p:sp>
        <p:nvSpPr>
          <p:cNvPr id="186" name="Google Shape;186;p14"/>
          <p:cNvSpPr txBox="1">
            <a:spLocks noGrp="1"/>
          </p:cNvSpPr>
          <p:nvPr>
            <p:ph type="body" idx="1"/>
          </p:nvPr>
        </p:nvSpPr>
        <p:spPr>
          <a:xfrm>
            <a:off x="1160462" y="1633537"/>
            <a:ext cx="6523037" cy="38227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080"/>
              <a:buFont typeface="Noto Sans Symbols"/>
              <a:buChar char="■"/>
            </a:pPr>
            <a:r>
              <a:rPr lang="en-US" sz="1800" b="1" i="0" u="none">
                <a:solidFill>
                  <a:schemeClr val="dk1"/>
                </a:solidFill>
                <a:latin typeface="Tahoma"/>
                <a:ea typeface="Tahoma"/>
                <a:cs typeface="Tahoma"/>
                <a:sym typeface="Tahoma"/>
              </a:rPr>
              <a:t>Mutual Exclusion</a:t>
            </a:r>
            <a:r>
              <a:rPr lang="en-US" sz="1800" b="0" i="0" u="none">
                <a:solidFill>
                  <a:schemeClr val="dk1"/>
                </a:solidFill>
                <a:latin typeface="Tahoma"/>
                <a:ea typeface="Tahoma"/>
                <a:cs typeface="Tahoma"/>
                <a:sym typeface="Tahoma"/>
              </a:rPr>
              <a:t> – not required for sharable resources (e.g., read-only files); must hold for non-sharable resources</a:t>
            </a:r>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1" i="0" u="none">
                <a:solidFill>
                  <a:schemeClr val="dk1"/>
                </a:solidFill>
                <a:latin typeface="Tahoma"/>
                <a:ea typeface="Tahoma"/>
                <a:cs typeface="Tahoma"/>
                <a:sym typeface="Tahoma"/>
              </a:rPr>
              <a:t>Hold and Wait</a:t>
            </a:r>
            <a:r>
              <a:rPr lang="en-US" sz="1800" b="0" i="0" u="none">
                <a:solidFill>
                  <a:schemeClr val="dk1"/>
                </a:solidFill>
                <a:latin typeface="Tahoma"/>
                <a:ea typeface="Tahoma"/>
                <a:cs typeface="Tahoma"/>
                <a:sym typeface="Tahoma"/>
              </a:rPr>
              <a:t> – must guarantee that whenever a process requests a resource, it does not hold any other resources</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Require process to request and be allocated all its resources before it begins execution, or allow process to request resources only when the process has none allocated to it.</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Low resource utilization; starvation possible</a:t>
            </a:r>
            <a:endParaRPr/>
          </a:p>
        </p:txBody>
      </p:sp>
      <p:sp>
        <p:nvSpPr>
          <p:cNvPr id="187" name="Google Shape;187;p14"/>
          <p:cNvSpPr txBox="1"/>
          <p:nvPr/>
        </p:nvSpPr>
        <p:spPr>
          <a:xfrm>
            <a:off x="1371600" y="1068387"/>
            <a:ext cx="6096000" cy="461962"/>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400"/>
              <a:buFont typeface="Helvetica Neue"/>
              <a:buNone/>
            </a:pPr>
            <a:r>
              <a:rPr lang="en-US" sz="2400" b="1" i="0" u="none">
                <a:solidFill>
                  <a:schemeClr val="dk1"/>
                </a:solidFill>
                <a:latin typeface="Helvetica Neue"/>
                <a:ea typeface="Helvetica Neue"/>
                <a:cs typeface="Helvetica Neue"/>
                <a:sym typeface="Helvetica Neue"/>
              </a:rPr>
              <a:t>Restrain the ways request can be made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5"/>
          <p:cNvSpPr txBox="1">
            <a:spLocks noGrp="1"/>
          </p:cNvSpPr>
          <p:nvPr>
            <p:ph type="title"/>
          </p:nvPr>
        </p:nvSpPr>
        <p:spPr>
          <a:xfrm>
            <a:off x="1003300" y="166687"/>
            <a:ext cx="7683500"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Deadlock Prevention (Cont.)</a:t>
            </a:r>
            <a:endParaRPr/>
          </a:p>
        </p:txBody>
      </p:sp>
      <p:sp>
        <p:nvSpPr>
          <p:cNvPr id="193" name="Google Shape;193;p15"/>
          <p:cNvSpPr txBox="1">
            <a:spLocks noGrp="1"/>
          </p:cNvSpPr>
          <p:nvPr>
            <p:ph type="body" idx="1"/>
          </p:nvPr>
        </p:nvSpPr>
        <p:spPr>
          <a:xfrm>
            <a:off x="838200" y="1076325"/>
            <a:ext cx="6705600" cy="4446587"/>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folHlink"/>
              </a:buClr>
              <a:buSzPts val="1080"/>
              <a:buFont typeface="Noto Sans Symbols"/>
              <a:buChar char="■"/>
            </a:pPr>
            <a:r>
              <a:rPr lang="en-US" sz="1800" b="1" i="0" u="none">
                <a:solidFill>
                  <a:schemeClr val="dk1"/>
                </a:solidFill>
                <a:latin typeface="Tahoma"/>
                <a:ea typeface="Tahoma"/>
                <a:cs typeface="Tahoma"/>
                <a:sym typeface="Tahoma"/>
              </a:rPr>
              <a:t>No Preemption</a:t>
            </a:r>
            <a:r>
              <a:rPr lang="en-US" sz="1800" b="0" i="0" u="none">
                <a:solidFill>
                  <a:schemeClr val="dk1"/>
                </a:solidFill>
                <a:latin typeface="Tahoma"/>
                <a:ea typeface="Tahoma"/>
                <a:cs typeface="Tahoma"/>
                <a:sym typeface="Tahoma"/>
              </a:rPr>
              <a:t> –</a:t>
            </a:r>
            <a:endParaRPr/>
          </a:p>
          <a:p>
            <a:pPr marL="742950" lvl="1" indent="-285750" algn="just"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If a process that is holding some resources requests another resource that cannot be immediately allocated to it, then all resources currently being held are released</a:t>
            </a:r>
            <a:endParaRPr/>
          </a:p>
          <a:p>
            <a:pPr marL="742950" lvl="1" indent="-285750" algn="just"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Preempted resources are added to the list of resources for which the process is waiting</a:t>
            </a:r>
            <a:endParaRPr/>
          </a:p>
          <a:p>
            <a:pPr marL="742950" lvl="1" indent="-285750" algn="just"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Process will be restarted only when it can regain its old resources, as well as the new ones that it is requesting</a:t>
            </a:r>
            <a:endParaRPr/>
          </a:p>
          <a:p>
            <a:pPr marL="342900" lvl="0" indent="-342900" algn="just" rtl="0">
              <a:lnSpc>
                <a:spcPct val="100000"/>
              </a:lnSpc>
              <a:spcBef>
                <a:spcPts val="360"/>
              </a:spcBef>
              <a:spcAft>
                <a:spcPts val="0"/>
              </a:spcAft>
              <a:buClr>
                <a:schemeClr val="folHlink"/>
              </a:buClr>
              <a:buSzPts val="1080"/>
              <a:buFont typeface="Noto Sans Symbols"/>
              <a:buChar char="■"/>
            </a:pPr>
            <a:r>
              <a:rPr lang="en-US" sz="1800" b="1" i="0" u="none">
                <a:solidFill>
                  <a:schemeClr val="dk1"/>
                </a:solidFill>
                <a:latin typeface="Tahoma"/>
                <a:ea typeface="Tahoma"/>
                <a:cs typeface="Tahoma"/>
                <a:sym typeface="Tahoma"/>
              </a:rPr>
              <a:t>Circular Wait</a:t>
            </a:r>
            <a:r>
              <a:rPr lang="en-US" sz="1800" b="0" i="0" u="none">
                <a:solidFill>
                  <a:schemeClr val="dk1"/>
                </a:solidFill>
                <a:latin typeface="Tahoma"/>
                <a:ea typeface="Tahoma"/>
                <a:cs typeface="Tahoma"/>
                <a:sym typeface="Tahoma"/>
              </a:rPr>
              <a:t> – impose a total ordering of all resource types, and require that each process requests resources in an increasing order of enumeration</a:t>
            </a:r>
            <a:endParaRPr/>
          </a:p>
          <a:p>
            <a:pPr marL="342900" lvl="0" indent="-274320" algn="l" rtl="0">
              <a:spcBef>
                <a:spcPts val="360"/>
              </a:spcBef>
              <a:spcAft>
                <a:spcPts val="0"/>
              </a:spcAft>
              <a:buSzPts val="1080"/>
              <a:buNone/>
            </a:pPr>
            <a:endParaRPr sz="1800" b="0" i="0" u="none">
              <a:solidFill>
                <a:schemeClr val="dk1"/>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6"/>
          <p:cNvSpPr txBox="1">
            <a:spLocks noGrp="1"/>
          </p:cNvSpPr>
          <p:nvPr>
            <p:ph type="title"/>
          </p:nvPr>
        </p:nvSpPr>
        <p:spPr>
          <a:xfrm>
            <a:off x="1295400" y="196850"/>
            <a:ext cx="7762875"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Deadlock Avoidance</a:t>
            </a:r>
            <a:endParaRPr/>
          </a:p>
        </p:txBody>
      </p:sp>
      <p:sp>
        <p:nvSpPr>
          <p:cNvPr id="199" name="Google Shape;199;p16"/>
          <p:cNvSpPr txBox="1">
            <a:spLocks noGrp="1"/>
          </p:cNvSpPr>
          <p:nvPr>
            <p:ph type="body" idx="1"/>
          </p:nvPr>
        </p:nvSpPr>
        <p:spPr>
          <a:xfrm>
            <a:off x="1295400" y="2133600"/>
            <a:ext cx="6629400" cy="378301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Simplest and most useful model requires that each process declare the </a:t>
            </a:r>
            <a:r>
              <a:rPr lang="en-US" sz="1800" b="1" i="1" u="none">
                <a:solidFill>
                  <a:schemeClr val="dk1"/>
                </a:solidFill>
                <a:latin typeface="Tahoma"/>
                <a:ea typeface="Tahoma"/>
                <a:cs typeface="Tahoma"/>
                <a:sym typeface="Tahoma"/>
              </a:rPr>
              <a:t>maximum number</a:t>
            </a:r>
            <a:r>
              <a:rPr lang="en-US" sz="1800" b="1" i="0" u="none">
                <a:solidFill>
                  <a:schemeClr val="dk1"/>
                </a:solidFill>
                <a:latin typeface="Tahoma"/>
                <a:ea typeface="Tahoma"/>
                <a:cs typeface="Tahoma"/>
                <a:sym typeface="Tahoma"/>
              </a:rPr>
              <a:t> </a:t>
            </a:r>
            <a:r>
              <a:rPr lang="en-US" sz="1800" b="0" i="0" u="none">
                <a:solidFill>
                  <a:schemeClr val="dk1"/>
                </a:solidFill>
                <a:latin typeface="Tahoma"/>
                <a:ea typeface="Tahoma"/>
                <a:cs typeface="Tahoma"/>
                <a:sym typeface="Tahoma"/>
              </a:rPr>
              <a:t>of resources of each type that it may need</a:t>
            </a:r>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The deadlock-avoidance algorithm dynamically examines the resource-allocation state to ensure that there can never be a circular-wait condition</a:t>
            </a:r>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Resource-allocation </a:t>
            </a:r>
            <a:r>
              <a:rPr lang="en-US" sz="1800" b="0" i="1" u="none">
                <a:solidFill>
                  <a:schemeClr val="dk1"/>
                </a:solidFill>
                <a:latin typeface="Tahoma"/>
                <a:ea typeface="Tahoma"/>
                <a:cs typeface="Tahoma"/>
                <a:sym typeface="Tahoma"/>
              </a:rPr>
              <a:t>state</a:t>
            </a:r>
            <a:r>
              <a:rPr lang="en-US" sz="1800" b="0" i="0" u="none">
                <a:solidFill>
                  <a:schemeClr val="dk1"/>
                </a:solidFill>
                <a:latin typeface="Tahoma"/>
                <a:ea typeface="Tahoma"/>
                <a:cs typeface="Tahoma"/>
                <a:sym typeface="Tahoma"/>
              </a:rPr>
              <a:t> is defined by the number of available and allocated resources, and the maximum demands of the processes</a:t>
            </a:r>
            <a:endParaRPr/>
          </a:p>
        </p:txBody>
      </p:sp>
      <p:sp>
        <p:nvSpPr>
          <p:cNvPr id="200" name="Google Shape;200;p16"/>
          <p:cNvSpPr txBox="1"/>
          <p:nvPr/>
        </p:nvSpPr>
        <p:spPr>
          <a:xfrm>
            <a:off x="304800" y="1003300"/>
            <a:ext cx="9144000" cy="83185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Helvetica Neue"/>
              <a:buNone/>
            </a:pPr>
            <a:r>
              <a:rPr lang="en-US" sz="2400" b="1" i="0" u="none">
                <a:solidFill>
                  <a:schemeClr val="dk1"/>
                </a:solidFill>
                <a:latin typeface="Helvetica Neue"/>
                <a:ea typeface="Helvetica Neue"/>
                <a:cs typeface="Helvetica Neue"/>
                <a:sym typeface="Helvetica Neue"/>
              </a:rPr>
              <a:t>Requires that the system has some additional </a:t>
            </a:r>
            <a:r>
              <a:rPr lang="en-US" sz="2400" b="1" i="1" u="none">
                <a:solidFill>
                  <a:schemeClr val="dk1"/>
                </a:solidFill>
                <a:latin typeface="Helvetica Neue"/>
                <a:ea typeface="Helvetica Neue"/>
                <a:cs typeface="Helvetica Neue"/>
                <a:sym typeface="Helvetica Neue"/>
              </a:rPr>
              <a:t>a priori </a:t>
            </a:r>
            <a:r>
              <a:rPr lang="en-US" sz="2400" b="1" i="0" u="none">
                <a:solidFill>
                  <a:schemeClr val="dk1"/>
                </a:solidFill>
                <a:latin typeface="Helvetica Neue"/>
                <a:ea typeface="Helvetica Neue"/>
                <a:cs typeface="Helvetica Neue"/>
                <a:sym typeface="Helvetica Neue"/>
              </a:rPr>
              <a:t>information available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title"/>
          </p:nvPr>
        </p:nvSpPr>
        <p:spPr>
          <a:xfrm>
            <a:off x="457200" y="136525"/>
            <a:ext cx="8229600"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Safe State</a:t>
            </a:r>
            <a:endParaRPr/>
          </a:p>
        </p:txBody>
      </p:sp>
      <p:sp>
        <p:nvSpPr>
          <p:cNvPr id="206" name="Google Shape;206;p17"/>
          <p:cNvSpPr txBox="1">
            <a:spLocks noGrp="1"/>
          </p:cNvSpPr>
          <p:nvPr>
            <p:ph type="body" idx="1"/>
          </p:nvPr>
        </p:nvSpPr>
        <p:spPr>
          <a:xfrm>
            <a:off x="919162" y="1165225"/>
            <a:ext cx="7358062" cy="499745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When a process requests an available resource, system must decide if immediate allocation leaves the system in a safe state</a:t>
            </a:r>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System is in </a:t>
            </a:r>
            <a:r>
              <a:rPr lang="en-US" sz="1800" b="1" i="0" u="none">
                <a:solidFill>
                  <a:srgbClr val="3366FF"/>
                </a:solidFill>
                <a:latin typeface="Tahoma"/>
                <a:ea typeface="Tahoma"/>
                <a:cs typeface="Tahoma"/>
                <a:sym typeface="Tahoma"/>
              </a:rPr>
              <a:t>safe state</a:t>
            </a:r>
            <a:r>
              <a:rPr lang="en-US" sz="1800" b="0" i="0" u="none">
                <a:solidFill>
                  <a:srgbClr val="3366FF"/>
                </a:solidFill>
                <a:latin typeface="Tahoma"/>
                <a:ea typeface="Tahoma"/>
                <a:cs typeface="Tahoma"/>
                <a:sym typeface="Tahoma"/>
              </a:rPr>
              <a:t> </a:t>
            </a:r>
            <a:r>
              <a:rPr lang="en-US" sz="1800" b="0" i="0" u="none">
                <a:solidFill>
                  <a:schemeClr val="dk1"/>
                </a:solidFill>
                <a:latin typeface="Tahoma"/>
                <a:ea typeface="Tahoma"/>
                <a:cs typeface="Tahoma"/>
                <a:sym typeface="Tahoma"/>
              </a:rPr>
              <a:t>if there exists a sequence &lt;</a:t>
            </a:r>
            <a:r>
              <a:rPr lang="en-US" sz="1800" b="0" i="1" u="none">
                <a:solidFill>
                  <a:schemeClr val="dk1"/>
                </a:solidFill>
                <a:latin typeface="Tahoma"/>
                <a:ea typeface="Tahoma"/>
                <a:cs typeface="Tahoma"/>
                <a:sym typeface="Tahoma"/>
              </a:rPr>
              <a:t>P</a:t>
            </a:r>
            <a:r>
              <a:rPr lang="en-US" sz="1800" b="0" i="1" u="none" baseline="-25000">
                <a:solidFill>
                  <a:schemeClr val="dk1"/>
                </a:solidFill>
                <a:latin typeface="Tahoma"/>
                <a:ea typeface="Tahoma"/>
                <a:cs typeface="Tahoma"/>
                <a:sym typeface="Tahoma"/>
              </a:rPr>
              <a:t>1</a:t>
            </a:r>
            <a:r>
              <a:rPr lang="en-US" sz="1800" b="0" i="1" u="none">
                <a:solidFill>
                  <a:schemeClr val="dk1"/>
                </a:solidFill>
                <a:latin typeface="Tahoma"/>
                <a:ea typeface="Tahoma"/>
                <a:cs typeface="Tahoma"/>
                <a:sym typeface="Tahoma"/>
              </a:rPr>
              <a:t>, P</a:t>
            </a:r>
            <a:r>
              <a:rPr lang="en-US" sz="1800" b="0" i="1" u="none" baseline="-25000">
                <a:solidFill>
                  <a:schemeClr val="dk1"/>
                </a:solidFill>
                <a:latin typeface="Tahoma"/>
                <a:ea typeface="Tahoma"/>
                <a:cs typeface="Tahoma"/>
                <a:sym typeface="Tahoma"/>
              </a:rPr>
              <a:t>2</a:t>
            </a:r>
            <a:r>
              <a:rPr lang="en-US" sz="1800" b="0" i="1" u="none">
                <a:solidFill>
                  <a:schemeClr val="dk1"/>
                </a:solidFill>
                <a:latin typeface="Tahoma"/>
                <a:ea typeface="Tahoma"/>
                <a:cs typeface="Tahoma"/>
                <a:sym typeface="Tahoma"/>
              </a:rPr>
              <a:t>, …, P</a:t>
            </a:r>
            <a:r>
              <a:rPr lang="en-US" sz="1800" b="0" i="1" u="none" baseline="-25000">
                <a:solidFill>
                  <a:schemeClr val="dk1"/>
                </a:solidFill>
                <a:latin typeface="Tahoma"/>
                <a:ea typeface="Tahoma"/>
                <a:cs typeface="Tahoma"/>
                <a:sym typeface="Tahoma"/>
              </a:rPr>
              <a:t>n</a:t>
            </a:r>
            <a:r>
              <a:rPr lang="en-US" sz="1800" b="0" i="0" u="none">
                <a:solidFill>
                  <a:schemeClr val="dk1"/>
                </a:solidFill>
                <a:latin typeface="Tahoma"/>
                <a:ea typeface="Tahoma"/>
                <a:cs typeface="Tahoma"/>
                <a:sym typeface="Tahoma"/>
              </a:rPr>
              <a:t>&gt; of ALL the  processes  in the systems such that  for each P</a:t>
            </a:r>
            <a:r>
              <a:rPr lang="en-US" sz="1800" b="0" i="0" u="none" baseline="-25000">
                <a:solidFill>
                  <a:schemeClr val="dk1"/>
                </a:solidFill>
                <a:latin typeface="Tahoma"/>
                <a:ea typeface="Tahoma"/>
                <a:cs typeface="Tahoma"/>
                <a:sym typeface="Tahoma"/>
              </a:rPr>
              <a:t>i</a:t>
            </a:r>
            <a:r>
              <a:rPr lang="en-US" sz="1800" b="0" i="0" u="none">
                <a:solidFill>
                  <a:schemeClr val="dk1"/>
                </a:solidFill>
                <a:latin typeface="Tahoma"/>
                <a:ea typeface="Tahoma"/>
                <a:cs typeface="Tahoma"/>
                <a:sym typeface="Tahoma"/>
              </a:rPr>
              <a:t>, the resources that P</a:t>
            </a:r>
            <a:r>
              <a:rPr lang="en-US" sz="1800" b="0" i="0" u="none" baseline="-25000">
                <a:solidFill>
                  <a:schemeClr val="dk1"/>
                </a:solidFill>
                <a:latin typeface="Tahoma"/>
                <a:ea typeface="Tahoma"/>
                <a:cs typeface="Tahoma"/>
                <a:sym typeface="Tahoma"/>
              </a:rPr>
              <a:t>i </a:t>
            </a:r>
            <a:r>
              <a:rPr lang="en-US" sz="1800" b="0" i="0" u="none">
                <a:solidFill>
                  <a:schemeClr val="dk1"/>
                </a:solidFill>
                <a:latin typeface="Tahoma"/>
                <a:ea typeface="Tahoma"/>
                <a:cs typeface="Tahoma"/>
                <a:sym typeface="Tahoma"/>
              </a:rPr>
              <a:t>can still request can be satisfied by currently available resources + resources held by all the </a:t>
            </a:r>
            <a:r>
              <a:rPr lang="en-US" sz="1800" b="0" i="1" u="none">
                <a:solidFill>
                  <a:schemeClr val="dk1"/>
                </a:solidFill>
                <a:latin typeface="Tahoma"/>
                <a:ea typeface="Tahoma"/>
                <a:cs typeface="Tahoma"/>
                <a:sym typeface="Tahoma"/>
              </a:rPr>
              <a:t>P</a:t>
            </a:r>
            <a:r>
              <a:rPr lang="en-US" sz="1800" b="0" i="1" u="none" baseline="-25000">
                <a:solidFill>
                  <a:schemeClr val="dk1"/>
                </a:solidFill>
                <a:latin typeface="Tahoma"/>
                <a:ea typeface="Tahoma"/>
                <a:cs typeface="Tahoma"/>
                <a:sym typeface="Tahoma"/>
              </a:rPr>
              <a:t>j</a:t>
            </a:r>
            <a:r>
              <a:rPr lang="en-US" sz="1800" b="0" i="0" u="none">
                <a:solidFill>
                  <a:schemeClr val="dk1"/>
                </a:solidFill>
                <a:latin typeface="Tahoma"/>
                <a:ea typeface="Tahoma"/>
                <a:cs typeface="Tahoma"/>
                <a:sym typeface="Tahoma"/>
              </a:rPr>
              <a:t>, with</a:t>
            </a:r>
            <a:r>
              <a:rPr lang="en-US" sz="1800" b="0" i="1" u="none">
                <a:solidFill>
                  <a:schemeClr val="dk1"/>
                </a:solidFill>
                <a:latin typeface="Tahoma"/>
                <a:ea typeface="Tahoma"/>
                <a:cs typeface="Tahoma"/>
                <a:sym typeface="Tahoma"/>
              </a:rPr>
              <a:t> j </a:t>
            </a:r>
            <a:r>
              <a:rPr lang="en-US" sz="1800" b="0" i="0" u="none">
                <a:solidFill>
                  <a:schemeClr val="dk1"/>
                </a:solidFill>
                <a:latin typeface="Tahoma"/>
                <a:ea typeface="Tahoma"/>
                <a:cs typeface="Tahoma"/>
                <a:sym typeface="Tahoma"/>
              </a:rPr>
              <a:t>&lt; </a:t>
            </a:r>
            <a:r>
              <a:rPr lang="en-US" sz="1800" b="0" i="1" u="none">
                <a:solidFill>
                  <a:schemeClr val="dk1"/>
                </a:solidFill>
                <a:latin typeface="Tahoma"/>
                <a:ea typeface="Tahoma"/>
                <a:cs typeface="Tahoma"/>
                <a:sym typeface="Tahoma"/>
              </a:rPr>
              <a:t>I</a:t>
            </a:r>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That is:</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If P</a:t>
            </a:r>
            <a:r>
              <a:rPr lang="en-US" sz="1800" b="0" i="0" u="none" baseline="-25000">
                <a:solidFill>
                  <a:schemeClr val="dk1"/>
                </a:solidFill>
                <a:latin typeface="Tahoma"/>
                <a:ea typeface="Tahoma"/>
                <a:cs typeface="Tahoma"/>
                <a:sym typeface="Tahoma"/>
              </a:rPr>
              <a:t>i</a:t>
            </a:r>
            <a:r>
              <a:rPr lang="en-US" sz="1800" b="0" i="0" u="none">
                <a:solidFill>
                  <a:schemeClr val="dk1"/>
                </a:solidFill>
                <a:latin typeface="Tahoma"/>
                <a:ea typeface="Tahoma"/>
                <a:cs typeface="Tahoma"/>
                <a:sym typeface="Tahoma"/>
              </a:rPr>
              <a:t> resource needs are not immediately available, then </a:t>
            </a:r>
            <a:r>
              <a:rPr lang="en-US" sz="1800" b="0" i="1" u="none">
                <a:solidFill>
                  <a:schemeClr val="dk1"/>
                </a:solidFill>
                <a:latin typeface="Tahoma"/>
                <a:ea typeface="Tahoma"/>
                <a:cs typeface="Tahoma"/>
                <a:sym typeface="Tahoma"/>
              </a:rPr>
              <a:t>P</a:t>
            </a:r>
            <a:r>
              <a:rPr lang="en-US" sz="1800" b="0" i="1" u="none" baseline="-25000">
                <a:solidFill>
                  <a:schemeClr val="dk1"/>
                </a:solidFill>
                <a:latin typeface="Tahoma"/>
                <a:ea typeface="Tahoma"/>
                <a:cs typeface="Tahoma"/>
                <a:sym typeface="Tahoma"/>
              </a:rPr>
              <a:t>i</a:t>
            </a:r>
            <a:r>
              <a:rPr lang="en-US" sz="1800" b="0" i="0" u="none">
                <a:solidFill>
                  <a:schemeClr val="dk1"/>
                </a:solidFill>
                <a:latin typeface="Tahoma"/>
                <a:ea typeface="Tahoma"/>
                <a:cs typeface="Tahoma"/>
                <a:sym typeface="Tahoma"/>
              </a:rPr>
              <a:t> can wait until all </a:t>
            </a:r>
            <a:r>
              <a:rPr lang="en-US" sz="1800" b="0" i="1" u="none">
                <a:solidFill>
                  <a:schemeClr val="dk1"/>
                </a:solidFill>
                <a:latin typeface="Tahoma"/>
                <a:ea typeface="Tahoma"/>
                <a:cs typeface="Tahoma"/>
                <a:sym typeface="Tahoma"/>
              </a:rPr>
              <a:t>P</a:t>
            </a:r>
            <a:r>
              <a:rPr lang="en-US" sz="1800" b="0" i="1" u="none" baseline="-25000">
                <a:solidFill>
                  <a:schemeClr val="dk1"/>
                </a:solidFill>
                <a:latin typeface="Tahoma"/>
                <a:ea typeface="Tahoma"/>
                <a:cs typeface="Tahoma"/>
                <a:sym typeface="Tahoma"/>
              </a:rPr>
              <a:t>j</a:t>
            </a:r>
            <a:r>
              <a:rPr lang="en-US" sz="1800" b="0" i="1" u="none">
                <a:solidFill>
                  <a:schemeClr val="dk1"/>
                </a:solidFill>
                <a:latin typeface="Tahoma"/>
                <a:ea typeface="Tahoma"/>
                <a:cs typeface="Tahoma"/>
                <a:sym typeface="Tahoma"/>
              </a:rPr>
              <a:t> </a:t>
            </a:r>
            <a:r>
              <a:rPr lang="en-US" sz="1800" b="0" i="0" u="none">
                <a:solidFill>
                  <a:schemeClr val="dk1"/>
                </a:solidFill>
                <a:latin typeface="Tahoma"/>
                <a:ea typeface="Tahoma"/>
                <a:cs typeface="Tahoma"/>
                <a:sym typeface="Tahoma"/>
              </a:rPr>
              <a:t>have finished</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When </a:t>
            </a:r>
            <a:r>
              <a:rPr lang="en-US" sz="1800" b="0" i="1" u="none">
                <a:solidFill>
                  <a:schemeClr val="dk1"/>
                </a:solidFill>
                <a:latin typeface="Tahoma"/>
                <a:ea typeface="Tahoma"/>
                <a:cs typeface="Tahoma"/>
                <a:sym typeface="Tahoma"/>
              </a:rPr>
              <a:t>P</a:t>
            </a:r>
            <a:r>
              <a:rPr lang="en-US" sz="1800" b="0" i="1" u="none" baseline="-25000">
                <a:solidFill>
                  <a:schemeClr val="dk1"/>
                </a:solidFill>
                <a:latin typeface="Tahoma"/>
                <a:ea typeface="Tahoma"/>
                <a:cs typeface="Tahoma"/>
                <a:sym typeface="Tahoma"/>
              </a:rPr>
              <a:t>j</a:t>
            </a:r>
            <a:r>
              <a:rPr lang="en-US" sz="1800" b="0" i="0" u="none">
                <a:solidFill>
                  <a:schemeClr val="dk1"/>
                </a:solidFill>
                <a:latin typeface="Tahoma"/>
                <a:ea typeface="Tahoma"/>
                <a:cs typeface="Tahoma"/>
                <a:sym typeface="Tahoma"/>
              </a:rPr>
              <a:t> is finished, </a:t>
            </a:r>
            <a:r>
              <a:rPr lang="en-US" sz="1800" b="0" i="1" u="none">
                <a:solidFill>
                  <a:schemeClr val="dk1"/>
                </a:solidFill>
                <a:latin typeface="Tahoma"/>
                <a:ea typeface="Tahoma"/>
                <a:cs typeface="Tahoma"/>
                <a:sym typeface="Tahoma"/>
              </a:rPr>
              <a:t>P</a:t>
            </a:r>
            <a:r>
              <a:rPr lang="en-US" sz="1800" b="0" i="1" u="none" baseline="-25000">
                <a:solidFill>
                  <a:schemeClr val="dk1"/>
                </a:solidFill>
                <a:latin typeface="Tahoma"/>
                <a:ea typeface="Tahoma"/>
                <a:cs typeface="Tahoma"/>
                <a:sym typeface="Tahoma"/>
              </a:rPr>
              <a:t>i</a:t>
            </a:r>
            <a:r>
              <a:rPr lang="en-US" sz="1800" b="0" i="0" u="none">
                <a:solidFill>
                  <a:schemeClr val="dk1"/>
                </a:solidFill>
                <a:latin typeface="Tahoma"/>
                <a:ea typeface="Tahoma"/>
                <a:cs typeface="Tahoma"/>
                <a:sym typeface="Tahoma"/>
              </a:rPr>
              <a:t> can obtain needed resources, execute, return allocated resources, and terminate</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When </a:t>
            </a:r>
            <a:r>
              <a:rPr lang="en-US" sz="1800" b="0" i="1" u="none">
                <a:solidFill>
                  <a:schemeClr val="dk1"/>
                </a:solidFill>
                <a:latin typeface="Tahoma"/>
                <a:ea typeface="Tahoma"/>
                <a:cs typeface="Tahoma"/>
                <a:sym typeface="Tahoma"/>
              </a:rPr>
              <a:t>P</a:t>
            </a:r>
            <a:r>
              <a:rPr lang="en-US" sz="1800" b="0" i="1" u="none" baseline="-25000">
                <a:solidFill>
                  <a:schemeClr val="dk1"/>
                </a:solidFill>
                <a:latin typeface="Tahoma"/>
                <a:ea typeface="Tahoma"/>
                <a:cs typeface="Tahoma"/>
                <a:sym typeface="Tahoma"/>
              </a:rPr>
              <a:t>i</a:t>
            </a:r>
            <a:r>
              <a:rPr lang="en-US" sz="1800" b="0" i="0" u="none">
                <a:solidFill>
                  <a:schemeClr val="dk1"/>
                </a:solidFill>
                <a:latin typeface="Tahoma"/>
                <a:ea typeface="Tahoma"/>
                <a:cs typeface="Tahoma"/>
                <a:sym typeface="Tahoma"/>
              </a:rPr>
              <a:t> terminates, </a:t>
            </a:r>
            <a:r>
              <a:rPr lang="en-US" sz="1800" b="0" i="1" u="none">
                <a:solidFill>
                  <a:schemeClr val="dk1"/>
                </a:solidFill>
                <a:latin typeface="Tahoma"/>
                <a:ea typeface="Tahoma"/>
                <a:cs typeface="Tahoma"/>
                <a:sym typeface="Tahoma"/>
              </a:rPr>
              <a:t>P</a:t>
            </a:r>
            <a:r>
              <a:rPr lang="en-US" sz="1800" b="0" i="1" u="none" baseline="-25000">
                <a:solidFill>
                  <a:schemeClr val="dk1"/>
                </a:solidFill>
                <a:latin typeface="Tahoma"/>
                <a:ea typeface="Tahoma"/>
                <a:cs typeface="Tahoma"/>
                <a:sym typeface="Tahoma"/>
              </a:rPr>
              <a:t>i </a:t>
            </a:r>
            <a:r>
              <a:rPr lang="en-US" sz="1800" b="0" i="0" u="none" baseline="-25000">
                <a:solidFill>
                  <a:schemeClr val="dk1"/>
                </a:solidFill>
                <a:latin typeface="Tahoma"/>
                <a:ea typeface="Tahoma"/>
                <a:cs typeface="Tahoma"/>
                <a:sym typeface="Tahoma"/>
              </a:rPr>
              <a:t>+1</a:t>
            </a:r>
            <a:r>
              <a:rPr lang="en-US" sz="1800" b="0" i="0" u="none">
                <a:solidFill>
                  <a:schemeClr val="dk1"/>
                </a:solidFill>
                <a:latin typeface="Tahoma"/>
                <a:ea typeface="Tahoma"/>
                <a:cs typeface="Tahoma"/>
                <a:sym typeface="Tahoma"/>
              </a:rPr>
              <a:t> can obtain its needed resources, and so 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8"/>
          <p:cNvSpPr txBox="1">
            <a:spLocks noGrp="1"/>
          </p:cNvSpPr>
          <p:nvPr>
            <p:ph type="title"/>
          </p:nvPr>
        </p:nvSpPr>
        <p:spPr>
          <a:xfrm>
            <a:off x="457200" y="152400"/>
            <a:ext cx="8229600"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Basic Facts</a:t>
            </a:r>
            <a:endParaRPr/>
          </a:p>
        </p:txBody>
      </p:sp>
      <p:sp>
        <p:nvSpPr>
          <p:cNvPr id="212" name="Google Shape;212;p18"/>
          <p:cNvSpPr txBox="1">
            <a:spLocks noGrp="1"/>
          </p:cNvSpPr>
          <p:nvPr>
            <p:ph type="body" idx="1"/>
          </p:nvPr>
        </p:nvSpPr>
        <p:spPr>
          <a:xfrm>
            <a:off x="922337" y="1190625"/>
            <a:ext cx="6597650" cy="441483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If a system is in safe state ⇒ no deadlocks</a:t>
            </a:r>
            <a:br>
              <a:rPr lang="en-US" sz="1800" b="0" i="0" u="none">
                <a:solidFill>
                  <a:schemeClr val="dk1"/>
                </a:solidFill>
                <a:latin typeface="Tahoma"/>
                <a:ea typeface="Tahoma"/>
                <a:cs typeface="Tahoma"/>
                <a:sym typeface="Tahoma"/>
              </a:rPr>
            </a:br>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If a system is in unsafe state ⇒ possibility of deadlock</a:t>
            </a:r>
            <a:br>
              <a:rPr lang="en-US" sz="1800" b="0" i="0" u="none">
                <a:solidFill>
                  <a:schemeClr val="dk1"/>
                </a:solidFill>
                <a:latin typeface="Tahoma"/>
                <a:ea typeface="Tahoma"/>
                <a:cs typeface="Tahoma"/>
                <a:sym typeface="Tahoma"/>
              </a:rPr>
            </a:br>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Avoidance ⇒ ensure that a system will never enter an unsafe state.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846137" y="150812"/>
            <a:ext cx="7840662"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Safe, Unsafe, Deadlock State </a:t>
            </a:r>
            <a:endParaRPr/>
          </a:p>
        </p:txBody>
      </p:sp>
      <p:pic>
        <p:nvPicPr>
          <p:cNvPr id="218" name="Google Shape;218;p19"/>
          <p:cNvPicPr preferRelativeResize="0"/>
          <p:nvPr/>
        </p:nvPicPr>
        <p:blipFill rotWithShape="1">
          <a:blip r:embed="rId3">
            <a:alphaModFix/>
          </a:blip>
          <a:srcRect l="13436" t="1571" r="13682" b="2193"/>
          <a:stretch/>
        </p:blipFill>
        <p:spPr>
          <a:xfrm>
            <a:off x="2446337" y="1308100"/>
            <a:ext cx="4022725" cy="39830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0"/>
          <p:cNvSpPr txBox="1">
            <a:spLocks noGrp="1"/>
          </p:cNvSpPr>
          <p:nvPr>
            <p:ph type="title"/>
          </p:nvPr>
        </p:nvSpPr>
        <p:spPr>
          <a:xfrm>
            <a:off x="1219200" y="152400"/>
            <a:ext cx="7645400"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Avoidance Algorithms</a:t>
            </a:r>
            <a:endParaRPr/>
          </a:p>
        </p:txBody>
      </p:sp>
      <p:sp>
        <p:nvSpPr>
          <p:cNvPr id="224" name="Google Shape;224;p20"/>
          <p:cNvSpPr txBox="1">
            <a:spLocks noGrp="1"/>
          </p:cNvSpPr>
          <p:nvPr>
            <p:ph type="body" idx="1"/>
          </p:nvPr>
        </p:nvSpPr>
        <p:spPr>
          <a:xfrm>
            <a:off x="906462" y="1171575"/>
            <a:ext cx="6659562" cy="4483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Single instance of a resource type</a:t>
            </a:r>
            <a:endParaRPr/>
          </a:p>
          <a:p>
            <a:pPr marL="742950" lvl="1" indent="-285750" algn="l" rtl="0">
              <a:lnSpc>
                <a:spcPct val="10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Use a resource-allocation graph</a:t>
            </a:r>
            <a:endParaRPr/>
          </a:p>
          <a:p>
            <a:pPr marL="742950" lvl="1" indent="-285750" algn="l" rtl="0">
              <a:lnSpc>
                <a:spcPct val="100000"/>
              </a:lnSpc>
              <a:spcBef>
                <a:spcPts val="400"/>
              </a:spcBef>
              <a:spcAft>
                <a:spcPts val="0"/>
              </a:spcAft>
              <a:buSzPts val="1100"/>
              <a:buNone/>
            </a:pPr>
            <a:endParaRPr sz="2000" b="0" i="0" u="none">
              <a:solidFill>
                <a:schemeClr val="dk1"/>
              </a:solidFill>
              <a:latin typeface="Tahoma"/>
              <a:ea typeface="Tahoma"/>
              <a:cs typeface="Tahoma"/>
              <a:sym typeface="Tahoma"/>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Multiple instances of a resource type</a:t>
            </a:r>
            <a:endParaRPr/>
          </a:p>
          <a:p>
            <a:pPr marL="742950" lvl="1" indent="-285750" algn="l" rtl="0">
              <a:lnSpc>
                <a:spcPct val="10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 Use the banker’s algorithm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body" idx="1"/>
          </p:nvPr>
        </p:nvSpPr>
        <p:spPr>
          <a:xfrm>
            <a:off x="908050" y="1131887"/>
            <a:ext cx="758825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2380"/>
              <a:buFont typeface="Noto Sans Symbols"/>
              <a:buChar char="■"/>
            </a:pPr>
            <a:r>
              <a:rPr lang="en-US" sz="2800" b="0" i="0" u="none">
                <a:solidFill>
                  <a:schemeClr val="dk1"/>
                </a:solidFill>
                <a:latin typeface="Tahoma"/>
                <a:ea typeface="Tahoma"/>
                <a:cs typeface="Tahoma"/>
                <a:sym typeface="Tahoma"/>
              </a:rPr>
              <a:t>System Model</a:t>
            </a:r>
            <a:endParaRPr/>
          </a:p>
          <a:p>
            <a:pPr marL="342900" lvl="0" indent="-342900" algn="l" rtl="0">
              <a:lnSpc>
                <a:spcPct val="100000"/>
              </a:lnSpc>
              <a:spcBef>
                <a:spcPts val="560"/>
              </a:spcBef>
              <a:spcAft>
                <a:spcPts val="0"/>
              </a:spcAft>
              <a:buClr>
                <a:schemeClr val="folHlink"/>
              </a:buClr>
              <a:buSzPts val="2380"/>
              <a:buFont typeface="Noto Sans Symbols"/>
              <a:buChar char="■"/>
            </a:pPr>
            <a:r>
              <a:rPr lang="en-US" sz="2800" b="0" i="0" u="none">
                <a:solidFill>
                  <a:schemeClr val="dk1"/>
                </a:solidFill>
                <a:latin typeface="Tahoma"/>
                <a:ea typeface="Tahoma"/>
                <a:cs typeface="Tahoma"/>
                <a:sym typeface="Tahoma"/>
              </a:rPr>
              <a:t>Deadlock Characterization</a:t>
            </a:r>
            <a:endParaRPr/>
          </a:p>
          <a:p>
            <a:pPr marL="342900" lvl="0" indent="-342900" algn="l" rtl="0">
              <a:lnSpc>
                <a:spcPct val="100000"/>
              </a:lnSpc>
              <a:spcBef>
                <a:spcPts val="560"/>
              </a:spcBef>
              <a:spcAft>
                <a:spcPts val="0"/>
              </a:spcAft>
              <a:buClr>
                <a:schemeClr val="folHlink"/>
              </a:buClr>
              <a:buSzPts val="2380"/>
              <a:buFont typeface="Noto Sans Symbols"/>
              <a:buChar char="■"/>
            </a:pPr>
            <a:r>
              <a:rPr lang="en-US" sz="2800" b="0" i="0" u="none">
                <a:solidFill>
                  <a:schemeClr val="dk1"/>
                </a:solidFill>
                <a:latin typeface="Tahoma"/>
                <a:ea typeface="Tahoma"/>
                <a:cs typeface="Tahoma"/>
                <a:sym typeface="Tahoma"/>
              </a:rPr>
              <a:t>Methods for Handling Deadlocks</a:t>
            </a:r>
            <a:endParaRPr/>
          </a:p>
          <a:p>
            <a:pPr marL="342900" lvl="0" indent="-342900" algn="l" rtl="0">
              <a:lnSpc>
                <a:spcPct val="10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Deadlock Prevention</a:t>
            </a:r>
            <a:endParaRPr/>
          </a:p>
          <a:p>
            <a:pPr marL="342900" lvl="0" indent="-342900" algn="l" rtl="0">
              <a:lnSpc>
                <a:spcPct val="100000"/>
              </a:lnSpc>
              <a:spcBef>
                <a:spcPts val="560"/>
              </a:spcBef>
              <a:spcAft>
                <a:spcPts val="0"/>
              </a:spcAft>
              <a:buClr>
                <a:schemeClr val="folHlink"/>
              </a:buClr>
              <a:buSzPts val="2380"/>
              <a:buFont typeface="Noto Sans Symbols"/>
              <a:buChar char="■"/>
            </a:pPr>
            <a:r>
              <a:rPr lang="en-US" sz="2800" b="0" i="0" u="none">
                <a:solidFill>
                  <a:schemeClr val="dk1"/>
                </a:solidFill>
                <a:latin typeface="Tahoma"/>
                <a:ea typeface="Tahoma"/>
                <a:cs typeface="Tahoma"/>
                <a:sym typeface="Tahoma"/>
              </a:rPr>
              <a:t>Deadlock Avoidance</a:t>
            </a:r>
            <a:endParaRPr/>
          </a:p>
          <a:p>
            <a:pPr marL="342900" lvl="0" indent="-342900" algn="l" rtl="0">
              <a:lnSpc>
                <a:spcPct val="100000"/>
              </a:lnSpc>
              <a:spcBef>
                <a:spcPts val="560"/>
              </a:spcBef>
              <a:spcAft>
                <a:spcPts val="0"/>
              </a:spcAft>
              <a:buClr>
                <a:schemeClr val="folHlink"/>
              </a:buClr>
              <a:buSzPts val="2380"/>
              <a:buFont typeface="Noto Sans Symbols"/>
              <a:buChar char="■"/>
            </a:pPr>
            <a:r>
              <a:rPr lang="en-US" sz="2800" b="0" i="0" u="none">
                <a:solidFill>
                  <a:schemeClr val="dk1"/>
                </a:solidFill>
                <a:latin typeface="Tahoma"/>
                <a:ea typeface="Tahoma"/>
                <a:cs typeface="Tahoma"/>
                <a:sym typeface="Tahoma"/>
              </a:rPr>
              <a:t>Deadlock Detection </a:t>
            </a:r>
            <a:endParaRPr/>
          </a:p>
          <a:p>
            <a:pPr marL="342900" lvl="0" indent="-342900" algn="l" rtl="0">
              <a:lnSpc>
                <a:spcPct val="100000"/>
              </a:lnSpc>
              <a:spcBef>
                <a:spcPts val="640"/>
              </a:spcBef>
              <a:spcAft>
                <a:spcPts val="0"/>
              </a:spcAft>
              <a:buClr>
                <a:schemeClr val="folHlink"/>
              </a:buClr>
              <a:buSzPts val="2380"/>
              <a:buFont typeface="Noto Sans Symbols"/>
              <a:buChar char="■"/>
            </a:pPr>
            <a:r>
              <a:rPr lang="en-US" sz="2800" b="0" i="0" u="none">
                <a:solidFill>
                  <a:schemeClr val="dk1"/>
                </a:solidFill>
                <a:latin typeface="Tahoma"/>
                <a:ea typeface="Tahoma"/>
                <a:cs typeface="Tahoma"/>
                <a:sym typeface="Tahoma"/>
              </a:rPr>
              <a:t>Recovery from Deadlock</a:t>
            </a:r>
            <a:r>
              <a:rPr lang="en-US" sz="3200" b="0" i="0" u="none">
                <a:solidFill>
                  <a:schemeClr val="dk1"/>
                </a:solidFill>
                <a:latin typeface="Tahoma"/>
                <a:ea typeface="Tahoma"/>
                <a:cs typeface="Tahoma"/>
                <a:sym typeface="Tahoma"/>
              </a:rPr>
              <a:t> </a:t>
            </a:r>
            <a:endParaRPr/>
          </a:p>
        </p:txBody>
      </p:sp>
      <p:sp>
        <p:nvSpPr>
          <p:cNvPr id="102" name="Google Shape;102;p2"/>
          <p:cNvSpPr txBox="1"/>
          <p:nvPr/>
        </p:nvSpPr>
        <p:spPr>
          <a:xfrm>
            <a:off x="908050" y="415925"/>
            <a:ext cx="3968750"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060"/>
              </a:buClr>
              <a:buSzPts val="4000"/>
              <a:buFont typeface="Times New Roman"/>
              <a:buNone/>
            </a:pPr>
            <a:r>
              <a:rPr lang="en-US" sz="4000" b="1" i="0" u="none">
                <a:solidFill>
                  <a:srgbClr val="002060"/>
                </a:solidFill>
                <a:latin typeface="Times New Roman"/>
                <a:ea typeface="Times New Roman"/>
                <a:cs typeface="Times New Roman"/>
                <a:sym typeface="Times New Roman"/>
              </a:rPr>
              <a:t>Content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1"/>
          <p:cNvSpPr txBox="1">
            <a:spLocks noGrp="1"/>
          </p:cNvSpPr>
          <p:nvPr>
            <p:ph type="title"/>
          </p:nvPr>
        </p:nvSpPr>
        <p:spPr>
          <a:xfrm>
            <a:off x="169862" y="152400"/>
            <a:ext cx="8804275"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Resource-Allocation Graph Scheme</a:t>
            </a:r>
            <a:endParaRPr/>
          </a:p>
        </p:txBody>
      </p:sp>
      <p:sp>
        <p:nvSpPr>
          <p:cNvPr id="230" name="Google Shape;230;p21"/>
          <p:cNvSpPr txBox="1">
            <a:spLocks noGrp="1"/>
          </p:cNvSpPr>
          <p:nvPr>
            <p:ph type="body" idx="1"/>
          </p:nvPr>
        </p:nvSpPr>
        <p:spPr>
          <a:xfrm>
            <a:off x="858837" y="1155700"/>
            <a:ext cx="6989762" cy="4483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080"/>
              <a:buFont typeface="Noto Sans Symbols"/>
              <a:buChar char="■"/>
            </a:pPr>
            <a:r>
              <a:rPr lang="en-US" sz="1800" b="1" i="0" u="none">
                <a:solidFill>
                  <a:srgbClr val="3366FF"/>
                </a:solidFill>
                <a:latin typeface="Tahoma"/>
                <a:ea typeface="Tahoma"/>
                <a:cs typeface="Tahoma"/>
                <a:sym typeface="Tahoma"/>
              </a:rPr>
              <a:t>Claim edge</a:t>
            </a:r>
            <a:r>
              <a:rPr lang="en-US" sz="1800" b="0" i="0" u="none">
                <a:solidFill>
                  <a:srgbClr val="3366FF"/>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1" u="none" baseline="-25000">
                <a:solidFill>
                  <a:schemeClr val="dk1"/>
                </a:solidFill>
                <a:latin typeface="Tahoma"/>
                <a:ea typeface="Tahoma"/>
                <a:cs typeface="Tahoma"/>
                <a:sym typeface="Tahoma"/>
              </a:rPr>
              <a:t>i</a:t>
            </a:r>
            <a:r>
              <a:rPr lang="en-US" sz="1800" b="0" i="0" u="none">
                <a:solidFill>
                  <a:schemeClr val="dk1"/>
                </a:solidFill>
                <a:latin typeface="Tahoma"/>
                <a:ea typeface="Tahoma"/>
                <a:cs typeface="Tahoma"/>
                <a:sym typeface="Tahoma"/>
              </a:rPr>
              <a:t> → </a:t>
            </a:r>
            <a:r>
              <a:rPr lang="en-US" sz="1800" b="0" i="1" u="none">
                <a:solidFill>
                  <a:schemeClr val="dk1"/>
                </a:solidFill>
                <a:latin typeface="Tahoma"/>
                <a:ea typeface="Tahoma"/>
                <a:cs typeface="Tahoma"/>
                <a:sym typeface="Tahoma"/>
              </a:rPr>
              <a:t>R</a:t>
            </a:r>
            <a:r>
              <a:rPr lang="en-US" sz="1800" b="0" i="1" u="none" baseline="-25000">
                <a:solidFill>
                  <a:schemeClr val="dk1"/>
                </a:solidFill>
                <a:latin typeface="Tahoma"/>
                <a:ea typeface="Tahoma"/>
                <a:cs typeface="Tahoma"/>
                <a:sym typeface="Tahoma"/>
              </a:rPr>
              <a:t>j</a:t>
            </a:r>
            <a:r>
              <a:rPr lang="en-US" sz="1800" b="0" i="0" u="none">
                <a:solidFill>
                  <a:schemeClr val="dk1"/>
                </a:solidFill>
                <a:latin typeface="Tahoma"/>
                <a:ea typeface="Tahoma"/>
                <a:cs typeface="Tahoma"/>
                <a:sym typeface="Tahoma"/>
              </a:rPr>
              <a:t> indicated that process </a:t>
            </a:r>
            <a:r>
              <a:rPr lang="en-US" sz="1800" b="0" i="1" u="none">
                <a:solidFill>
                  <a:schemeClr val="dk1"/>
                </a:solidFill>
                <a:latin typeface="Tahoma"/>
                <a:ea typeface="Tahoma"/>
                <a:cs typeface="Tahoma"/>
                <a:sym typeface="Tahoma"/>
              </a:rPr>
              <a:t>P</a:t>
            </a:r>
            <a:r>
              <a:rPr lang="en-US" sz="1800" b="0" i="1" u="none" baseline="-25000">
                <a:solidFill>
                  <a:schemeClr val="dk1"/>
                </a:solidFill>
                <a:latin typeface="Tahoma"/>
                <a:ea typeface="Tahoma"/>
                <a:cs typeface="Tahoma"/>
                <a:sym typeface="Tahoma"/>
              </a:rPr>
              <a:t>j</a:t>
            </a:r>
            <a:r>
              <a:rPr lang="en-US" sz="1800" b="0" i="0" u="none">
                <a:solidFill>
                  <a:schemeClr val="dk1"/>
                </a:solidFill>
                <a:latin typeface="Tahoma"/>
                <a:ea typeface="Tahoma"/>
                <a:cs typeface="Tahoma"/>
                <a:sym typeface="Tahoma"/>
              </a:rPr>
              <a:t> may request resource </a:t>
            </a:r>
            <a:r>
              <a:rPr lang="en-US" sz="1800" b="0" i="1" u="none">
                <a:solidFill>
                  <a:schemeClr val="dk1"/>
                </a:solidFill>
                <a:latin typeface="Tahoma"/>
                <a:ea typeface="Tahoma"/>
                <a:cs typeface="Tahoma"/>
                <a:sym typeface="Tahoma"/>
              </a:rPr>
              <a:t>R</a:t>
            </a:r>
            <a:r>
              <a:rPr lang="en-US" sz="1800" b="0" i="1" u="none" baseline="-25000">
                <a:solidFill>
                  <a:schemeClr val="dk1"/>
                </a:solidFill>
                <a:latin typeface="Tahoma"/>
                <a:ea typeface="Tahoma"/>
                <a:cs typeface="Tahoma"/>
                <a:sym typeface="Tahoma"/>
              </a:rPr>
              <a:t>j</a:t>
            </a:r>
            <a:r>
              <a:rPr lang="en-US" sz="1800" b="0" i="0" u="none">
                <a:solidFill>
                  <a:schemeClr val="dk1"/>
                </a:solidFill>
                <a:latin typeface="Tahoma"/>
                <a:ea typeface="Tahoma"/>
                <a:cs typeface="Tahoma"/>
                <a:sym typeface="Tahoma"/>
              </a:rPr>
              <a:t>; represented by a dashed line</a:t>
            </a:r>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Claim edge converts to request edge when a process requests a resource</a:t>
            </a:r>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Request edge converted to an assignment edge when the  resource is allocated to the process</a:t>
            </a:r>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When a resource is released by a process, assignment edge reconverts to a claim edge</a:t>
            </a:r>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Resources must be claimed </a:t>
            </a:r>
            <a:r>
              <a:rPr lang="en-US" sz="1800" b="0" i="1" u="none">
                <a:solidFill>
                  <a:schemeClr val="dk1"/>
                </a:solidFill>
                <a:latin typeface="Tahoma"/>
                <a:ea typeface="Tahoma"/>
                <a:cs typeface="Tahoma"/>
                <a:sym typeface="Tahoma"/>
              </a:rPr>
              <a:t>a priori</a:t>
            </a:r>
            <a:r>
              <a:rPr lang="en-US" sz="1800" b="0" i="0" u="none">
                <a:solidFill>
                  <a:schemeClr val="dk1"/>
                </a:solidFill>
                <a:latin typeface="Tahoma"/>
                <a:ea typeface="Tahoma"/>
                <a:cs typeface="Tahoma"/>
                <a:sym typeface="Tahoma"/>
              </a:rPr>
              <a:t> in the system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2"/>
          <p:cNvSpPr txBox="1">
            <a:spLocks noGrp="1"/>
          </p:cNvSpPr>
          <p:nvPr>
            <p:ph type="title"/>
          </p:nvPr>
        </p:nvSpPr>
        <p:spPr>
          <a:xfrm>
            <a:off x="741362" y="280987"/>
            <a:ext cx="8224837"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2800"/>
              <a:buFont typeface="Tahoma"/>
              <a:buNone/>
            </a:pPr>
            <a:r>
              <a:rPr lang="en-US" sz="2800" b="0" i="0" u="none">
                <a:solidFill>
                  <a:schemeClr val="dk2"/>
                </a:solidFill>
                <a:latin typeface="Tahoma"/>
                <a:ea typeface="Tahoma"/>
                <a:cs typeface="Tahoma"/>
                <a:sym typeface="Tahoma"/>
              </a:rPr>
              <a:t>Resource-Allocation Graph</a:t>
            </a:r>
            <a:endParaRPr/>
          </a:p>
        </p:txBody>
      </p:sp>
      <p:pic>
        <p:nvPicPr>
          <p:cNvPr id="236" name="Google Shape;236;p22" descr="7"/>
          <p:cNvPicPr preferRelativeResize="0"/>
          <p:nvPr/>
        </p:nvPicPr>
        <p:blipFill rotWithShape="1">
          <a:blip r:embed="rId3">
            <a:alphaModFix/>
          </a:blip>
          <a:srcRect/>
          <a:stretch/>
        </p:blipFill>
        <p:spPr>
          <a:xfrm>
            <a:off x="2668587" y="1409700"/>
            <a:ext cx="3681412" cy="3730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3"/>
          <p:cNvSpPr txBox="1">
            <a:spLocks noGrp="1"/>
          </p:cNvSpPr>
          <p:nvPr>
            <p:ph type="title"/>
          </p:nvPr>
        </p:nvSpPr>
        <p:spPr>
          <a:xfrm>
            <a:off x="1131887" y="260350"/>
            <a:ext cx="8243887"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2800"/>
              <a:buFont typeface="Tahoma"/>
              <a:buNone/>
            </a:pPr>
            <a:r>
              <a:rPr lang="en-US" sz="2800" b="0" i="0" u="none">
                <a:solidFill>
                  <a:schemeClr val="dk2"/>
                </a:solidFill>
                <a:latin typeface="Tahoma"/>
                <a:ea typeface="Tahoma"/>
                <a:cs typeface="Tahoma"/>
                <a:sym typeface="Tahoma"/>
              </a:rPr>
              <a:t>Unsafe State In Resource-Allocation Graph</a:t>
            </a:r>
            <a:endParaRPr/>
          </a:p>
        </p:txBody>
      </p:sp>
      <p:pic>
        <p:nvPicPr>
          <p:cNvPr id="242" name="Google Shape;242;p23" descr="7"/>
          <p:cNvPicPr preferRelativeResize="0"/>
          <p:nvPr/>
        </p:nvPicPr>
        <p:blipFill rotWithShape="1">
          <a:blip r:embed="rId3">
            <a:alphaModFix/>
          </a:blip>
          <a:srcRect/>
          <a:stretch/>
        </p:blipFill>
        <p:spPr>
          <a:xfrm>
            <a:off x="2971800" y="1282700"/>
            <a:ext cx="3360737" cy="3406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03337" y="150812"/>
            <a:ext cx="7656512"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2800"/>
              <a:buFont typeface="Tahoma"/>
              <a:buNone/>
            </a:pPr>
            <a:r>
              <a:rPr lang="en-US" sz="2800" b="0" i="0" u="none">
                <a:solidFill>
                  <a:schemeClr val="dk2"/>
                </a:solidFill>
                <a:latin typeface="Tahoma"/>
                <a:ea typeface="Tahoma"/>
                <a:cs typeface="Tahoma"/>
                <a:sym typeface="Tahoma"/>
              </a:rPr>
              <a:t>Resource-Allocation Graph Algorithm</a:t>
            </a:r>
            <a:endParaRPr/>
          </a:p>
        </p:txBody>
      </p:sp>
      <p:sp>
        <p:nvSpPr>
          <p:cNvPr id="248" name="Google Shape;248;p24"/>
          <p:cNvSpPr txBox="1">
            <a:spLocks noGrp="1"/>
          </p:cNvSpPr>
          <p:nvPr>
            <p:ph type="body" idx="1"/>
          </p:nvPr>
        </p:nvSpPr>
        <p:spPr>
          <a:xfrm>
            <a:off x="933450" y="1187450"/>
            <a:ext cx="5962650" cy="430371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Suppose that process</a:t>
            </a:r>
            <a:r>
              <a:rPr lang="en-US" sz="2000" b="0" i="1" u="none">
                <a:solidFill>
                  <a:schemeClr val="dk1"/>
                </a:solidFill>
                <a:latin typeface="Tahoma"/>
                <a:ea typeface="Tahoma"/>
                <a:cs typeface="Tahoma"/>
                <a:sym typeface="Tahoma"/>
              </a:rPr>
              <a:t> P</a:t>
            </a:r>
            <a:r>
              <a:rPr lang="en-US" sz="2000" b="0" i="1" u="none" baseline="-25000">
                <a:solidFill>
                  <a:schemeClr val="dk1"/>
                </a:solidFill>
                <a:latin typeface="Tahoma"/>
                <a:ea typeface="Tahoma"/>
                <a:cs typeface="Tahoma"/>
                <a:sym typeface="Tahoma"/>
              </a:rPr>
              <a:t>i</a:t>
            </a:r>
            <a:r>
              <a:rPr lang="en-US" sz="2000" b="0" i="0" u="none">
                <a:solidFill>
                  <a:schemeClr val="dk1"/>
                </a:solidFill>
                <a:latin typeface="Tahoma"/>
                <a:ea typeface="Tahoma"/>
                <a:cs typeface="Tahoma"/>
                <a:sym typeface="Tahoma"/>
              </a:rPr>
              <a:t> requests a resource </a:t>
            </a:r>
            <a:r>
              <a:rPr lang="en-US" sz="2000" b="0" i="1" u="none">
                <a:solidFill>
                  <a:schemeClr val="dk1"/>
                </a:solidFill>
                <a:latin typeface="Tahoma"/>
                <a:ea typeface="Tahoma"/>
                <a:cs typeface="Tahoma"/>
                <a:sym typeface="Tahoma"/>
              </a:rPr>
              <a:t>R</a:t>
            </a:r>
            <a:r>
              <a:rPr lang="en-US" sz="2000" b="0" i="1" u="none" baseline="-25000">
                <a:solidFill>
                  <a:schemeClr val="dk1"/>
                </a:solidFill>
                <a:latin typeface="Tahoma"/>
                <a:ea typeface="Tahoma"/>
                <a:cs typeface="Tahoma"/>
                <a:sym typeface="Tahoma"/>
              </a:rPr>
              <a:t>j</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The request can be granted only if converting the request edge to an assignment edge does not result in the formation of a cycle in the resource allocation graph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914400" y="182562"/>
            <a:ext cx="7772400"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Banker’s Algorithm</a:t>
            </a:r>
            <a:endParaRPr/>
          </a:p>
        </p:txBody>
      </p:sp>
      <p:sp>
        <p:nvSpPr>
          <p:cNvPr id="254" name="Google Shape;254;p25"/>
          <p:cNvSpPr txBox="1">
            <a:spLocks noGrp="1"/>
          </p:cNvSpPr>
          <p:nvPr>
            <p:ph type="body" idx="1"/>
          </p:nvPr>
        </p:nvSpPr>
        <p:spPr>
          <a:xfrm>
            <a:off x="858837" y="1128712"/>
            <a:ext cx="6756400" cy="44418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Multiple instances</a:t>
            </a:r>
            <a:br>
              <a:rPr lang="en-US" sz="2000" b="0" i="0" u="none">
                <a:solidFill>
                  <a:schemeClr val="dk1"/>
                </a:solidFill>
                <a:latin typeface="Tahoma"/>
                <a:ea typeface="Tahoma"/>
                <a:cs typeface="Tahoma"/>
                <a:sym typeface="Tahoma"/>
              </a:rPr>
            </a:b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Each process must a priori claim maximum use</a:t>
            </a:r>
            <a:br>
              <a:rPr lang="en-US" sz="2000" b="0" i="0" u="none">
                <a:solidFill>
                  <a:schemeClr val="dk1"/>
                </a:solidFill>
                <a:latin typeface="Tahoma"/>
                <a:ea typeface="Tahoma"/>
                <a:cs typeface="Tahoma"/>
                <a:sym typeface="Tahoma"/>
              </a:rPr>
            </a:b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When a process requests a resource it may have to wait  </a:t>
            </a:r>
            <a:br>
              <a:rPr lang="en-US" sz="2000" b="0" i="0" u="none">
                <a:solidFill>
                  <a:schemeClr val="dk1"/>
                </a:solidFill>
                <a:latin typeface="Tahoma"/>
                <a:ea typeface="Tahoma"/>
                <a:cs typeface="Tahoma"/>
                <a:sym typeface="Tahoma"/>
              </a:rPr>
            </a:b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When a process gets all its resources it must return them in a finite amount of time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6"/>
          <p:cNvSpPr txBox="1">
            <a:spLocks noGrp="1"/>
          </p:cNvSpPr>
          <p:nvPr>
            <p:ph type="title"/>
          </p:nvPr>
        </p:nvSpPr>
        <p:spPr>
          <a:xfrm>
            <a:off x="609600" y="327025"/>
            <a:ext cx="8451850" cy="43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3200"/>
              <a:buFont typeface="Tahoma"/>
              <a:buNone/>
            </a:pPr>
            <a:r>
              <a:rPr lang="en-US" sz="3200" b="0" i="0" u="none">
                <a:solidFill>
                  <a:schemeClr val="dk2"/>
                </a:solidFill>
                <a:latin typeface="Tahoma"/>
                <a:ea typeface="Tahoma"/>
                <a:cs typeface="Tahoma"/>
                <a:sym typeface="Tahoma"/>
              </a:rPr>
              <a:t>Data Structures for the Banker’s Algorithm </a:t>
            </a:r>
            <a:endParaRPr/>
          </a:p>
        </p:txBody>
      </p:sp>
      <p:sp>
        <p:nvSpPr>
          <p:cNvPr id="260" name="Google Shape;260;p26"/>
          <p:cNvSpPr txBox="1">
            <a:spLocks noGrp="1"/>
          </p:cNvSpPr>
          <p:nvPr>
            <p:ph type="body" idx="1"/>
          </p:nvPr>
        </p:nvSpPr>
        <p:spPr>
          <a:xfrm>
            <a:off x="457200" y="2122487"/>
            <a:ext cx="7370762" cy="438785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080"/>
              <a:buFont typeface="Noto Sans Symbols"/>
              <a:buChar char="■"/>
            </a:pPr>
            <a:r>
              <a:rPr lang="en-US" sz="1800" b="1" i="0" u="none">
                <a:solidFill>
                  <a:schemeClr val="dk1"/>
                </a:solidFill>
                <a:latin typeface="Tahoma"/>
                <a:ea typeface="Tahoma"/>
                <a:cs typeface="Tahoma"/>
                <a:sym typeface="Tahoma"/>
              </a:rPr>
              <a:t>Available</a:t>
            </a:r>
            <a:r>
              <a:rPr lang="en-US" sz="1800" b="0" i="1" u="none">
                <a:solidFill>
                  <a:schemeClr val="dk1"/>
                </a:solidFill>
                <a:latin typeface="Tahoma"/>
                <a:ea typeface="Tahoma"/>
                <a:cs typeface="Tahoma"/>
                <a:sym typeface="Tahoma"/>
              </a:rPr>
              <a:t>:</a:t>
            </a:r>
            <a:r>
              <a:rPr lang="en-US" sz="1800" b="0" i="0" u="none">
                <a:solidFill>
                  <a:schemeClr val="dk1"/>
                </a:solidFill>
                <a:latin typeface="Tahoma"/>
                <a:ea typeface="Tahoma"/>
                <a:cs typeface="Tahoma"/>
                <a:sym typeface="Tahoma"/>
              </a:rPr>
              <a:t>  Vector of length </a:t>
            </a:r>
            <a:r>
              <a:rPr lang="en-US" sz="1800" b="0" i="1" u="none">
                <a:solidFill>
                  <a:schemeClr val="dk1"/>
                </a:solidFill>
                <a:latin typeface="Tahoma"/>
                <a:ea typeface="Tahoma"/>
                <a:cs typeface="Tahoma"/>
                <a:sym typeface="Tahoma"/>
              </a:rPr>
              <a:t>m</a:t>
            </a:r>
            <a:r>
              <a:rPr lang="en-US" sz="1800" b="0" i="0" u="none">
                <a:solidFill>
                  <a:schemeClr val="dk1"/>
                </a:solidFill>
                <a:latin typeface="Tahoma"/>
                <a:ea typeface="Tahoma"/>
                <a:cs typeface="Tahoma"/>
                <a:sym typeface="Tahoma"/>
              </a:rPr>
              <a:t>. If available [</a:t>
            </a:r>
            <a:r>
              <a:rPr lang="en-US" sz="1800" b="0" i="1" u="none">
                <a:solidFill>
                  <a:schemeClr val="dk1"/>
                </a:solidFill>
                <a:latin typeface="Tahoma"/>
                <a:ea typeface="Tahoma"/>
                <a:cs typeface="Tahoma"/>
                <a:sym typeface="Tahoma"/>
              </a:rPr>
              <a:t>j</a:t>
            </a:r>
            <a:r>
              <a:rPr lang="en-US" sz="1800" b="0" i="0" u="none">
                <a:solidFill>
                  <a:schemeClr val="dk1"/>
                </a:solidFill>
                <a:latin typeface="Tahoma"/>
                <a:ea typeface="Tahoma"/>
                <a:cs typeface="Tahoma"/>
                <a:sym typeface="Tahoma"/>
              </a:rPr>
              <a:t>] = </a:t>
            </a:r>
            <a:r>
              <a:rPr lang="en-US" sz="1800" b="0" i="1" u="none">
                <a:solidFill>
                  <a:schemeClr val="dk1"/>
                </a:solidFill>
                <a:latin typeface="Tahoma"/>
                <a:ea typeface="Tahoma"/>
                <a:cs typeface="Tahoma"/>
                <a:sym typeface="Tahoma"/>
              </a:rPr>
              <a:t>k</a:t>
            </a:r>
            <a:r>
              <a:rPr lang="en-US" sz="1800" b="0" i="0" u="none">
                <a:solidFill>
                  <a:schemeClr val="dk1"/>
                </a:solidFill>
                <a:latin typeface="Tahoma"/>
                <a:ea typeface="Tahoma"/>
                <a:cs typeface="Tahoma"/>
                <a:sym typeface="Tahoma"/>
              </a:rPr>
              <a:t>, there are</a:t>
            </a:r>
            <a:r>
              <a:rPr lang="en-US" sz="1800" b="0" i="1" u="none">
                <a:solidFill>
                  <a:schemeClr val="dk1"/>
                </a:solidFill>
                <a:latin typeface="Tahoma"/>
                <a:ea typeface="Tahoma"/>
                <a:cs typeface="Tahoma"/>
                <a:sym typeface="Tahoma"/>
              </a:rPr>
              <a:t> k</a:t>
            </a:r>
            <a:r>
              <a:rPr lang="en-US" sz="1800" b="0" i="0" u="none">
                <a:solidFill>
                  <a:schemeClr val="dk1"/>
                </a:solidFill>
                <a:latin typeface="Tahoma"/>
                <a:ea typeface="Tahoma"/>
                <a:cs typeface="Tahoma"/>
                <a:sym typeface="Tahoma"/>
              </a:rPr>
              <a:t> instances of resource type </a:t>
            </a:r>
            <a:r>
              <a:rPr lang="en-US" sz="1800" b="0" i="1" u="none">
                <a:solidFill>
                  <a:schemeClr val="dk1"/>
                </a:solidFill>
                <a:latin typeface="Tahoma"/>
                <a:ea typeface="Tahoma"/>
                <a:cs typeface="Tahoma"/>
                <a:sym typeface="Tahoma"/>
              </a:rPr>
              <a:t>R</a:t>
            </a:r>
            <a:r>
              <a:rPr lang="en-US" sz="1800" b="0" i="1" u="none" baseline="-25000">
                <a:solidFill>
                  <a:schemeClr val="dk1"/>
                </a:solidFill>
                <a:latin typeface="Tahoma"/>
                <a:ea typeface="Tahoma"/>
                <a:cs typeface="Tahoma"/>
                <a:sym typeface="Tahoma"/>
              </a:rPr>
              <a:t>j</a:t>
            </a:r>
            <a:r>
              <a:rPr lang="en-US" sz="1800" b="0" i="0" u="none" baseline="-25000">
                <a:solidFill>
                  <a:schemeClr val="dk1"/>
                </a:solidFill>
                <a:latin typeface="Tahoma"/>
                <a:ea typeface="Tahoma"/>
                <a:cs typeface="Tahoma"/>
                <a:sym typeface="Tahoma"/>
              </a:rPr>
              <a:t>  </a:t>
            </a:r>
            <a:r>
              <a:rPr lang="en-US" sz="1800" b="0" i="0" u="none">
                <a:solidFill>
                  <a:schemeClr val="dk1"/>
                </a:solidFill>
                <a:latin typeface="Tahoma"/>
                <a:ea typeface="Tahoma"/>
                <a:cs typeface="Tahoma"/>
                <a:sym typeface="Tahoma"/>
              </a:rPr>
              <a:t>available</a:t>
            </a:r>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a:solidFill>
                <a:schemeClr val="dk1"/>
              </a:solidFill>
              <a:latin typeface="Tahoma"/>
              <a:ea typeface="Tahoma"/>
              <a:cs typeface="Tahoma"/>
              <a:sym typeface="Tahoma"/>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1" i="0" u="none">
                <a:solidFill>
                  <a:srgbClr val="000000"/>
                </a:solidFill>
                <a:latin typeface="Tahoma"/>
                <a:ea typeface="Tahoma"/>
                <a:cs typeface="Tahoma"/>
                <a:sym typeface="Tahoma"/>
              </a:rPr>
              <a:t>Max</a:t>
            </a:r>
            <a:r>
              <a:rPr lang="en-US" sz="1800" b="0" i="1" u="none">
                <a:solidFill>
                  <a:schemeClr val="dk1"/>
                </a:solidFill>
                <a:latin typeface="Tahoma"/>
                <a:ea typeface="Tahoma"/>
                <a:cs typeface="Tahoma"/>
                <a:sym typeface="Tahoma"/>
              </a:rPr>
              <a:t>: n x m</a:t>
            </a:r>
            <a:r>
              <a:rPr lang="en-US" sz="1800" b="0" i="0" u="none">
                <a:solidFill>
                  <a:schemeClr val="dk1"/>
                </a:solidFill>
                <a:latin typeface="Tahoma"/>
                <a:ea typeface="Tahoma"/>
                <a:cs typeface="Tahoma"/>
                <a:sym typeface="Tahoma"/>
              </a:rPr>
              <a:t> matrix.  If </a:t>
            </a:r>
            <a:r>
              <a:rPr lang="en-US" sz="1800" b="0" i="1" u="none">
                <a:solidFill>
                  <a:schemeClr val="dk1"/>
                </a:solidFill>
                <a:latin typeface="Tahoma"/>
                <a:ea typeface="Tahoma"/>
                <a:cs typeface="Tahoma"/>
                <a:sym typeface="Tahoma"/>
              </a:rPr>
              <a:t>Max </a:t>
            </a:r>
            <a:r>
              <a:rPr lang="en-US" sz="1800" b="0" i="0" u="none">
                <a:solidFill>
                  <a:schemeClr val="dk1"/>
                </a:solidFill>
                <a:latin typeface="Tahoma"/>
                <a:ea typeface="Tahoma"/>
                <a:cs typeface="Tahoma"/>
                <a:sym typeface="Tahoma"/>
              </a:rPr>
              <a:t>[</a:t>
            </a:r>
            <a:r>
              <a:rPr lang="en-US" sz="1800" b="0" i="1" u="none">
                <a:solidFill>
                  <a:schemeClr val="dk1"/>
                </a:solidFill>
                <a:latin typeface="Tahoma"/>
                <a:ea typeface="Tahoma"/>
                <a:cs typeface="Tahoma"/>
                <a:sym typeface="Tahoma"/>
              </a:rPr>
              <a:t>i,j</a:t>
            </a:r>
            <a:r>
              <a:rPr lang="en-US" sz="1800" b="0" i="0" u="none">
                <a:solidFill>
                  <a:schemeClr val="dk1"/>
                </a:solidFill>
                <a:latin typeface="Tahoma"/>
                <a:ea typeface="Tahoma"/>
                <a:cs typeface="Tahoma"/>
                <a:sym typeface="Tahoma"/>
              </a:rPr>
              <a:t>] = </a:t>
            </a:r>
            <a:r>
              <a:rPr lang="en-US" sz="1800" b="0" i="1" u="none">
                <a:solidFill>
                  <a:schemeClr val="dk1"/>
                </a:solidFill>
                <a:latin typeface="Tahoma"/>
                <a:ea typeface="Tahoma"/>
                <a:cs typeface="Tahoma"/>
                <a:sym typeface="Tahoma"/>
              </a:rPr>
              <a:t>k</a:t>
            </a:r>
            <a:r>
              <a:rPr lang="en-US" sz="1800" b="0" i="0" u="none">
                <a:solidFill>
                  <a:schemeClr val="dk1"/>
                </a:solidFill>
                <a:latin typeface="Tahoma"/>
                <a:ea typeface="Tahoma"/>
                <a:cs typeface="Tahoma"/>
                <a:sym typeface="Tahoma"/>
              </a:rPr>
              <a:t>, then process </a:t>
            </a:r>
            <a:r>
              <a:rPr lang="en-US" sz="1800" b="0" i="1" u="none">
                <a:solidFill>
                  <a:schemeClr val="dk1"/>
                </a:solidFill>
                <a:latin typeface="Tahoma"/>
                <a:ea typeface="Tahoma"/>
                <a:cs typeface="Tahoma"/>
                <a:sym typeface="Tahoma"/>
              </a:rPr>
              <a:t>P</a:t>
            </a:r>
            <a:r>
              <a:rPr lang="en-US" sz="1800" b="0" i="1" u="none" baseline="-25000">
                <a:solidFill>
                  <a:schemeClr val="dk1"/>
                </a:solidFill>
                <a:latin typeface="Tahoma"/>
                <a:ea typeface="Tahoma"/>
                <a:cs typeface="Tahoma"/>
                <a:sym typeface="Tahoma"/>
              </a:rPr>
              <a:t>i</a:t>
            </a:r>
            <a:r>
              <a:rPr lang="en-US" sz="1800" b="0" i="1" u="none">
                <a:solidFill>
                  <a:schemeClr val="dk1"/>
                </a:solidFill>
                <a:latin typeface="Tahoma"/>
                <a:ea typeface="Tahoma"/>
                <a:cs typeface="Tahoma"/>
                <a:sym typeface="Tahoma"/>
              </a:rPr>
              <a:t> </a:t>
            </a:r>
            <a:r>
              <a:rPr lang="en-US" sz="1800" b="0" i="0" u="none">
                <a:solidFill>
                  <a:schemeClr val="dk1"/>
                </a:solidFill>
                <a:latin typeface="Tahoma"/>
                <a:ea typeface="Tahoma"/>
                <a:cs typeface="Tahoma"/>
                <a:sym typeface="Tahoma"/>
              </a:rPr>
              <a:t>may request at most</a:t>
            </a:r>
            <a:r>
              <a:rPr lang="en-US" sz="1800" b="0" i="1" u="none">
                <a:solidFill>
                  <a:schemeClr val="dk1"/>
                </a:solidFill>
                <a:latin typeface="Tahoma"/>
                <a:ea typeface="Tahoma"/>
                <a:cs typeface="Tahoma"/>
                <a:sym typeface="Tahoma"/>
              </a:rPr>
              <a:t> k </a:t>
            </a:r>
            <a:r>
              <a:rPr lang="en-US" sz="1800" b="0" i="0" u="none">
                <a:solidFill>
                  <a:schemeClr val="dk1"/>
                </a:solidFill>
                <a:latin typeface="Tahoma"/>
                <a:ea typeface="Tahoma"/>
                <a:cs typeface="Tahoma"/>
                <a:sym typeface="Tahoma"/>
              </a:rPr>
              <a:t>instances of resource type </a:t>
            </a:r>
            <a:r>
              <a:rPr lang="en-US" sz="1800" b="0" i="1" u="none">
                <a:solidFill>
                  <a:schemeClr val="dk1"/>
                </a:solidFill>
                <a:latin typeface="Tahoma"/>
                <a:ea typeface="Tahoma"/>
                <a:cs typeface="Tahoma"/>
                <a:sym typeface="Tahoma"/>
              </a:rPr>
              <a:t>R</a:t>
            </a:r>
            <a:r>
              <a:rPr lang="en-US" sz="1800" b="0" i="1" u="none" baseline="-25000">
                <a:solidFill>
                  <a:schemeClr val="dk1"/>
                </a:solidFill>
                <a:latin typeface="Tahoma"/>
                <a:ea typeface="Tahoma"/>
                <a:cs typeface="Tahoma"/>
                <a:sym typeface="Tahoma"/>
              </a:rPr>
              <a:t>j</a:t>
            </a:r>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1" u="none" baseline="-25000">
              <a:solidFill>
                <a:schemeClr val="dk1"/>
              </a:solidFill>
              <a:latin typeface="Tahoma"/>
              <a:ea typeface="Tahoma"/>
              <a:cs typeface="Tahoma"/>
              <a:sym typeface="Tahoma"/>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1" i="0" u="none">
                <a:solidFill>
                  <a:srgbClr val="000000"/>
                </a:solidFill>
                <a:latin typeface="Tahoma"/>
                <a:ea typeface="Tahoma"/>
                <a:cs typeface="Tahoma"/>
                <a:sym typeface="Tahoma"/>
              </a:rPr>
              <a:t>Allocation</a:t>
            </a:r>
            <a:r>
              <a:rPr lang="en-US" sz="1800" b="0" i="1" u="none">
                <a:solidFill>
                  <a:schemeClr val="dk1"/>
                </a:solidFill>
                <a:latin typeface="Tahoma"/>
                <a:ea typeface="Tahoma"/>
                <a:cs typeface="Tahoma"/>
                <a:sym typeface="Tahoma"/>
              </a:rPr>
              <a:t>:  n </a:t>
            </a:r>
            <a:r>
              <a:rPr lang="en-US" sz="1800" b="0" i="0" u="none">
                <a:solidFill>
                  <a:schemeClr val="dk1"/>
                </a:solidFill>
                <a:latin typeface="Tahoma"/>
                <a:ea typeface="Tahoma"/>
                <a:cs typeface="Tahoma"/>
                <a:sym typeface="Tahoma"/>
              </a:rPr>
              <a:t>x</a:t>
            </a:r>
            <a:r>
              <a:rPr lang="en-US" sz="1800" b="0" i="1" u="none">
                <a:solidFill>
                  <a:schemeClr val="dk1"/>
                </a:solidFill>
                <a:latin typeface="Tahoma"/>
                <a:ea typeface="Tahoma"/>
                <a:cs typeface="Tahoma"/>
                <a:sym typeface="Tahoma"/>
              </a:rPr>
              <a:t> m</a:t>
            </a:r>
            <a:r>
              <a:rPr lang="en-US" sz="1800" b="0" i="0" u="none">
                <a:solidFill>
                  <a:schemeClr val="dk1"/>
                </a:solidFill>
                <a:latin typeface="Tahoma"/>
                <a:ea typeface="Tahoma"/>
                <a:cs typeface="Tahoma"/>
                <a:sym typeface="Tahoma"/>
              </a:rPr>
              <a:t> matrix.  If Allocation[</a:t>
            </a:r>
            <a:r>
              <a:rPr lang="en-US" sz="1800" b="0" i="1" u="none">
                <a:solidFill>
                  <a:schemeClr val="dk1"/>
                </a:solidFill>
                <a:latin typeface="Tahoma"/>
                <a:ea typeface="Tahoma"/>
                <a:cs typeface="Tahoma"/>
                <a:sym typeface="Tahoma"/>
              </a:rPr>
              <a:t>i,j</a:t>
            </a:r>
            <a:r>
              <a:rPr lang="en-US" sz="1800" b="0" i="0" u="none">
                <a:solidFill>
                  <a:schemeClr val="dk1"/>
                </a:solidFill>
                <a:latin typeface="Tahoma"/>
                <a:ea typeface="Tahoma"/>
                <a:cs typeface="Tahoma"/>
                <a:sym typeface="Tahoma"/>
              </a:rPr>
              <a:t>] = </a:t>
            </a:r>
            <a:r>
              <a:rPr lang="en-US" sz="1800" b="0" i="1" u="none">
                <a:solidFill>
                  <a:schemeClr val="dk1"/>
                </a:solidFill>
                <a:latin typeface="Tahoma"/>
                <a:ea typeface="Tahoma"/>
                <a:cs typeface="Tahoma"/>
                <a:sym typeface="Tahoma"/>
              </a:rPr>
              <a:t>k</a:t>
            </a:r>
            <a:r>
              <a:rPr lang="en-US" sz="1800" b="0" i="0" u="none">
                <a:solidFill>
                  <a:schemeClr val="dk1"/>
                </a:solidFill>
                <a:latin typeface="Tahoma"/>
                <a:ea typeface="Tahoma"/>
                <a:cs typeface="Tahoma"/>
                <a:sym typeface="Tahoma"/>
              </a:rPr>
              <a:t> then</a:t>
            </a:r>
            <a:r>
              <a:rPr lang="en-US" sz="1800" b="0" i="1" u="none">
                <a:solidFill>
                  <a:schemeClr val="dk1"/>
                </a:solidFill>
                <a:latin typeface="Tahoma"/>
                <a:ea typeface="Tahoma"/>
                <a:cs typeface="Tahoma"/>
                <a:sym typeface="Tahoma"/>
              </a:rPr>
              <a:t> P</a:t>
            </a:r>
            <a:r>
              <a:rPr lang="en-US" sz="1800" b="0" i="1" u="none" baseline="-25000">
                <a:solidFill>
                  <a:schemeClr val="dk1"/>
                </a:solidFill>
                <a:latin typeface="Tahoma"/>
                <a:ea typeface="Tahoma"/>
                <a:cs typeface="Tahoma"/>
                <a:sym typeface="Tahoma"/>
              </a:rPr>
              <a:t>i</a:t>
            </a:r>
            <a:r>
              <a:rPr lang="en-US" sz="1800" b="0" i="0" u="none">
                <a:solidFill>
                  <a:schemeClr val="dk1"/>
                </a:solidFill>
                <a:latin typeface="Tahoma"/>
                <a:ea typeface="Tahoma"/>
                <a:cs typeface="Tahoma"/>
                <a:sym typeface="Tahoma"/>
              </a:rPr>
              <a:t> is currently allocated </a:t>
            </a:r>
            <a:r>
              <a:rPr lang="en-US" sz="1800" b="0" i="1" u="none">
                <a:solidFill>
                  <a:schemeClr val="dk1"/>
                </a:solidFill>
                <a:latin typeface="Tahoma"/>
                <a:ea typeface="Tahoma"/>
                <a:cs typeface="Tahoma"/>
                <a:sym typeface="Tahoma"/>
              </a:rPr>
              <a:t>k</a:t>
            </a:r>
            <a:r>
              <a:rPr lang="en-US" sz="1800" b="0" i="0" u="none">
                <a:solidFill>
                  <a:schemeClr val="dk1"/>
                </a:solidFill>
                <a:latin typeface="Tahoma"/>
                <a:ea typeface="Tahoma"/>
                <a:cs typeface="Tahoma"/>
                <a:sym typeface="Tahoma"/>
              </a:rPr>
              <a:t> instances of </a:t>
            </a:r>
            <a:r>
              <a:rPr lang="en-US" sz="1800" b="0" i="1" u="none">
                <a:solidFill>
                  <a:schemeClr val="dk1"/>
                </a:solidFill>
                <a:latin typeface="Tahoma"/>
                <a:ea typeface="Tahoma"/>
                <a:cs typeface="Tahoma"/>
                <a:sym typeface="Tahoma"/>
              </a:rPr>
              <a:t>R</a:t>
            </a:r>
            <a:r>
              <a:rPr lang="en-US" sz="1800" b="0" i="1" u="none" baseline="-25000">
                <a:solidFill>
                  <a:schemeClr val="dk1"/>
                </a:solidFill>
                <a:latin typeface="Tahoma"/>
                <a:ea typeface="Tahoma"/>
                <a:cs typeface="Tahoma"/>
                <a:sym typeface="Tahoma"/>
              </a:rPr>
              <a:t>j</a:t>
            </a:r>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1" u="none" baseline="-25000">
              <a:solidFill>
                <a:schemeClr val="dk1"/>
              </a:solidFill>
              <a:latin typeface="Tahoma"/>
              <a:ea typeface="Tahoma"/>
              <a:cs typeface="Tahoma"/>
              <a:sym typeface="Tahoma"/>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1" i="0" u="none">
                <a:solidFill>
                  <a:srgbClr val="000000"/>
                </a:solidFill>
                <a:latin typeface="Tahoma"/>
                <a:ea typeface="Tahoma"/>
                <a:cs typeface="Tahoma"/>
                <a:sym typeface="Tahoma"/>
              </a:rPr>
              <a:t>Need</a:t>
            </a:r>
            <a:r>
              <a:rPr lang="en-US" sz="1800" b="0" i="1" u="none">
                <a:solidFill>
                  <a:schemeClr val="dk1"/>
                </a:solidFill>
                <a:latin typeface="Tahoma"/>
                <a:ea typeface="Tahoma"/>
                <a:cs typeface="Tahoma"/>
                <a:sym typeface="Tahoma"/>
              </a:rPr>
              <a:t>:  n </a:t>
            </a:r>
            <a:r>
              <a:rPr lang="en-US" sz="1800" b="0" i="0" u="none">
                <a:solidFill>
                  <a:schemeClr val="dk1"/>
                </a:solidFill>
                <a:latin typeface="Tahoma"/>
                <a:ea typeface="Tahoma"/>
                <a:cs typeface="Tahoma"/>
                <a:sym typeface="Tahoma"/>
              </a:rPr>
              <a:t>x</a:t>
            </a:r>
            <a:r>
              <a:rPr lang="en-US" sz="1800" b="0" i="1" u="none">
                <a:solidFill>
                  <a:schemeClr val="dk1"/>
                </a:solidFill>
                <a:latin typeface="Tahoma"/>
                <a:ea typeface="Tahoma"/>
                <a:cs typeface="Tahoma"/>
                <a:sym typeface="Tahoma"/>
              </a:rPr>
              <a:t> m</a:t>
            </a:r>
            <a:r>
              <a:rPr lang="en-US" sz="1800" b="0" i="0" u="none">
                <a:solidFill>
                  <a:schemeClr val="dk1"/>
                </a:solidFill>
                <a:latin typeface="Tahoma"/>
                <a:ea typeface="Tahoma"/>
                <a:cs typeface="Tahoma"/>
                <a:sym typeface="Tahoma"/>
              </a:rPr>
              <a:t> matrix. If </a:t>
            </a:r>
            <a:r>
              <a:rPr lang="en-US" sz="1800" b="0" i="1" u="none">
                <a:solidFill>
                  <a:schemeClr val="dk1"/>
                </a:solidFill>
                <a:latin typeface="Tahoma"/>
                <a:ea typeface="Tahoma"/>
                <a:cs typeface="Tahoma"/>
                <a:sym typeface="Tahoma"/>
              </a:rPr>
              <a:t>Need</a:t>
            </a:r>
            <a:r>
              <a:rPr lang="en-US" sz="1800" b="0" i="0" u="none">
                <a:solidFill>
                  <a:schemeClr val="dk1"/>
                </a:solidFill>
                <a:latin typeface="Tahoma"/>
                <a:ea typeface="Tahoma"/>
                <a:cs typeface="Tahoma"/>
                <a:sym typeface="Tahoma"/>
              </a:rPr>
              <a:t>[</a:t>
            </a:r>
            <a:r>
              <a:rPr lang="en-US" sz="1800" b="0" i="1" u="none">
                <a:solidFill>
                  <a:schemeClr val="dk1"/>
                </a:solidFill>
                <a:latin typeface="Tahoma"/>
                <a:ea typeface="Tahoma"/>
                <a:cs typeface="Tahoma"/>
                <a:sym typeface="Tahoma"/>
              </a:rPr>
              <a:t>i,j</a:t>
            </a: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 k</a:t>
            </a:r>
            <a:r>
              <a:rPr lang="en-US" sz="1800" b="0" i="0" u="none">
                <a:solidFill>
                  <a:schemeClr val="dk1"/>
                </a:solidFill>
                <a:latin typeface="Tahoma"/>
                <a:ea typeface="Tahoma"/>
                <a:cs typeface="Tahoma"/>
                <a:sym typeface="Tahoma"/>
              </a:rPr>
              <a:t>, then</a:t>
            </a:r>
            <a:r>
              <a:rPr lang="en-US" sz="1800" b="0" i="1" u="none">
                <a:solidFill>
                  <a:schemeClr val="dk1"/>
                </a:solidFill>
                <a:latin typeface="Tahoma"/>
                <a:ea typeface="Tahoma"/>
                <a:cs typeface="Tahoma"/>
                <a:sym typeface="Tahoma"/>
              </a:rPr>
              <a:t> P</a:t>
            </a:r>
            <a:r>
              <a:rPr lang="en-US" sz="1800" b="0" i="1" u="none" baseline="-25000">
                <a:solidFill>
                  <a:schemeClr val="dk1"/>
                </a:solidFill>
                <a:latin typeface="Tahoma"/>
                <a:ea typeface="Tahoma"/>
                <a:cs typeface="Tahoma"/>
                <a:sym typeface="Tahoma"/>
              </a:rPr>
              <a:t>i</a:t>
            </a:r>
            <a:r>
              <a:rPr lang="en-US" sz="1800" b="0" i="0" u="none">
                <a:solidFill>
                  <a:schemeClr val="dk1"/>
                </a:solidFill>
                <a:latin typeface="Tahoma"/>
                <a:ea typeface="Tahoma"/>
                <a:cs typeface="Tahoma"/>
                <a:sym typeface="Tahoma"/>
              </a:rPr>
              <a:t> may need </a:t>
            </a:r>
            <a:r>
              <a:rPr lang="en-US" sz="1800" b="0" i="1" u="none">
                <a:solidFill>
                  <a:schemeClr val="dk1"/>
                </a:solidFill>
                <a:latin typeface="Tahoma"/>
                <a:ea typeface="Tahoma"/>
                <a:cs typeface="Tahoma"/>
                <a:sym typeface="Tahoma"/>
              </a:rPr>
              <a:t>k</a:t>
            </a:r>
            <a:r>
              <a:rPr lang="en-US" sz="1800" b="0" i="0" u="none">
                <a:solidFill>
                  <a:schemeClr val="dk1"/>
                </a:solidFill>
                <a:latin typeface="Tahoma"/>
                <a:ea typeface="Tahoma"/>
                <a:cs typeface="Tahoma"/>
                <a:sym typeface="Tahoma"/>
              </a:rPr>
              <a:t> more instances of </a:t>
            </a:r>
            <a:r>
              <a:rPr lang="en-US" sz="1800" b="0" i="1" u="none">
                <a:solidFill>
                  <a:schemeClr val="dk1"/>
                </a:solidFill>
                <a:latin typeface="Tahoma"/>
                <a:ea typeface="Tahoma"/>
                <a:cs typeface="Tahoma"/>
                <a:sym typeface="Tahoma"/>
              </a:rPr>
              <a:t>R</a:t>
            </a:r>
            <a:r>
              <a:rPr lang="en-US" sz="1800" b="0" i="1" u="none" baseline="-25000">
                <a:solidFill>
                  <a:schemeClr val="dk1"/>
                </a:solidFill>
                <a:latin typeface="Tahoma"/>
                <a:ea typeface="Tahoma"/>
                <a:cs typeface="Tahoma"/>
                <a:sym typeface="Tahoma"/>
              </a:rPr>
              <a:t>j</a:t>
            </a:r>
            <a:r>
              <a:rPr lang="en-US" sz="1800" b="0" i="0" u="none" baseline="-25000">
                <a:solidFill>
                  <a:schemeClr val="dk1"/>
                </a:solidFill>
                <a:latin typeface="Tahoma"/>
                <a:ea typeface="Tahoma"/>
                <a:cs typeface="Tahoma"/>
                <a:sym typeface="Tahoma"/>
              </a:rPr>
              <a:t> </a:t>
            </a:r>
            <a:r>
              <a:rPr lang="en-US" sz="1800" b="0" i="0" u="none">
                <a:solidFill>
                  <a:schemeClr val="dk1"/>
                </a:solidFill>
                <a:latin typeface="Tahoma"/>
                <a:ea typeface="Tahoma"/>
                <a:cs typeface="Tahoma"/>
                <a:sym typeface="Tahoma"/>
              </a:rPr>
              <a:t>to complete its task</a:t>
            </a:r>
            <a:endParaRPr/>
          </a:p>
          <a:p>
            <a:pPr marL="1143000" lvl="2" indent="-228600" algn="l" rtl="0">
              <a:lnSpc>
                <a:spcPct val="100000"/>
              </a:lnSpc>
              <a:spcBef>
                <a:spcPts val="360"/>
              </a:spcBef>
              <a:spcAft>
                <a:spcPts val="0"/>
              </a:spcAft>
              <a:buSzPts val="900"/>
              <a:buNone/>
            </a:pPr>
            <a:br>
              <a:rPr lang="en-US" sz="1800" b="0" i="0" u="none">
                <a:solidFill>
                  <a:schemeClr val="dk1"/>
                </a:solidFill>
                <a:latin typeface="Tahoma"/>
                <a:ea typeface="Tahoma"/>
                <a:cs typeface="Tahoma"/>
                <a:sym typeface="Tahoma"/>
              </a:rPr>
            </a:br>
            <a:r>
              <a:rPr lang="en-US" sz="1800" b="0" i="1" u="none">
                <a:solidFill>
                  <a:schemeClr val="dk1"/>
                </a:solidFill>
                <a:latin typeface="Tahoma"/>
                <a:ea typeface="Tahoma"/>
                <a:cs typeface="Tahoma"/>
                <a:sym typeface="Tahoma"/>
              </a:rPr>
              <a:t>Need</a:t>
            </a: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i,j]</a:t>
            </a:r>
            <a:r>
              <a:rPr lang="en-US" sz="1800" b="0" i="0" u="none">
                <a:solidFill>
                  <a:schemeClr val="dk1"/>
                </a:solidFill>
                <a:latin typeface="Tahoma"/>
                <a:ea typeface="Tahoma"/>
                <a:cs typeface="Tahoma"/>
                <a:sym typeface="Tahoma"/>
              </a:rPr>
              <a:t> = </a:t>
            </a:r>
            <a:r>
              <a:rPr lang="en-US" sz="1800" b="0" i="1" u="none">
                <a:solidFill>
                  <a:schemeClr val="dk1"/>
                </a:solidFill>
                <a:latin typeface="Tahoma"/>
                <a:ea typeface="Tahoma"/>
                <a:cs typeface="Tahoma"/>
                <a:sym typeface="Tahoma"/>
              </a:rPr>
              <a:t>Max</a:t>
            </a:r>
            <a:r>
              <a:rPr lang="en-US" sz="1800" b="0" i="0" u="none">
                <a:solidFill>
                  <a:schemeClr val="dk1"/>
                </a:solidFill>
                <a:latin typeface="Tahoma"/>
                <a:ea typeface="Tahoma"/>
                <a:cs typeface="Tahoma"/>
                <a:sym typeface="Tahoma"/>
              </a:rPr>
              <a:t>[</a:t>
            </a:r>
            <a:r>
              <a:rPr lang="en-US" sz="1800" b="0" i="1" u="none">
                <a:solidFill>
                  <a:schemeClr val="dk1"/>
                </a:solidFill>
                <a:latin typeface="Tahoma"/>
                <a:ea typeface="Tahoma"/>
                <a:cs typeface="Tahoma"/>
                <a:sym typeface="Tahoma"/>
              </a:rPr>
              <a:t>i,j</a:t>
            </a:r>
            <a:r>
              <a:rPr lang="en-US" sz="1800" b="0" i="0" u="none">
                <a:solidFill>
                  <a:schemeClr val="dk1"/>
                </a:solidFill>
                <a:latin typeface="Tahoma"/>
                <a:ea typeface="Tahoma"/>
                <a:cs typeface="Tahoma"/>
                <a:sym typeface="Tahoma"/>
              </a:rPr>
              <a:t>] – </a:t>
            </a:r>
            <a:r>
              <a:rPr lang="en-US" sz="1800" b="0" i="1" u="none">
                <a:solidFill>
                  <a:schemeClr val="dk1"/>
                </a:solidFill>
                <a:latin typeface="Tahoma"/>
                <a:ea typeface="Tahoma"/>
                <a:cs typeface="Tahoma"/>
                <a:sym typeface="Tahoma"/>
              </a:rPr>
              <a:t>Allocation</a:t>
            </a: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i,j</a:t>
            </a:r>
            <a:r>
              <a:rPr lang="en-US" sz="1800" b="0" i="0" u="none">
                <a:solidFill>
                  <a:schemeClr val="dk1"/>
                </a:solidFill>
                <a:latin typeface="Tahoma"/>
                <a:ea typeface="Tahoma"/>
                <a:cs typeface="Tahoma"/>
                <a:sym typeface="Tahoma"/>
              </a:rPr>
              <a:t>]</a:t>
            </a:r>
            <a:endParaRPr/>
          </a:p>
        </p:txBody>
      </p:sp>
      <p:sp>
        <p:nvSpPr>
          <p:cNvPr id="261" name="Google Shape;261;p26"/>
          <p:cNvSpPr txBox="1"/>
          <p:nvPr/>
        </p:nvSpPr>
        <p:spPr>
          <a:xfrm>
            <a:off x="152400" y="876300"/>
            <a:ext cx="8410575" cy="83026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Helvetica Neue"/>
              <a:buNone/>
            </a:pPr>
            <a:r>
              <a:rPr lang="en-US" sz="2400" b="1" i="0" u="none">
                <a:solidFill>
                  <a:schemeClr val="dk1"/>
                </a:solidFill>
                <a:latin typeface="Helvetica Neue"/>
                <a:ea typeface="Helvetica Neue"/>
                <a:cs typeface="Helvetica Neue"/>
                <a:sym typeface="Helvetica Neue"/>
              </a:rPr>
              <a:t>Let </a:t>
            </a:r>
            <a:r>
              <a:rPr lang="en-US" sz="2400" b="1" i="1" u="none">
                <a:solidFill>
                  <a:schemeClr val="dk1"/>
                </a:solidFill>
                <a:latin typeface="Helvetica Neue"/>
                <a:ea typeface="Helvetica Neue"/>
                <a:cs typeface="Helvetica Neue"/>
                <a:sym typeface="Helvetica Neue"/>
              </a:rPr>
              <a:t>n</a:t>
            </a:r>
            <a:r>
              <a:rPr lang="en-US" sz="2400" b="1" i="0" u="none">
                <a:solidFill>
                  <a:schemeClr val="dk1"/>
                </a:solidFill>
                <a:latin typeface="Helvetica Neue"/>
                <a:ea typeface="Helvetica Neue"/>
                <a:cs typeface="Helvetica Neue"/>
                <a:sym typeface="Helvetica Neue"/>
              </a:rPr>
              <a:t> = number of processes, and </a:t>
            </a:r>
            <a:r>
              <a:rPr lang="en-US" sz="2400" b="1" i="1" u="none">
                <a:solidFill>
                  <a:schemeClr val="dk1"/>
                </a:solidFill>
                <a:latin typeface="Helvetica Neue"/>
                <a:ea typeface="Helvetica Neue"/>
                <a:cs typeface="Helvetica Neue"/>
                <a:sym typeface="Helvetica Neue"/>
              </a:rPr>
              <a:t>m </a:t>
            </a:r>
            <a:r>
              <a:rPr lang="en-US" sz="2400" b="1" i="0" u="none">
                <a:solidFill>
                  <a:schemeClr val="dk1"/>
                </a:solidFill>
                <a:latin typeface="Helvetica Neue"/>
                <a:ea typeface="Helvetica Neue"/>
                <a:cs typeface="Helvetica Neue"/>
                <a:sym typeface="Helvetica Neue"/>
              </a:rPr>
              <a:t>= number of resources types.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7"/>
          <p:cNvSpPr txBox="1">
            <a:spLocks noGrp="1"/>
          </p:cNvSpPr>
          <p:nvPr>
            <p:ph type="title"/>
          </p:nvPr>
        </p:nvSpPr>
        <p:spPr>
          <a:xfrm>
            <a:off x="457200" y="166687"/>
            <a:ext cx="8229600"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Safety Algorithm</a:t>
            </a:r>
            <a:endParaRPr/>
          </a:p>
        </p:txBody>
      </p:sp>
      <p:sp>
        <p:nvSpPr>
          <p:cNvPr id="267" name="Google Shape;267;p27"/>
          <p:cNvSpPr txBox="1">
            <a:spLocks noGrp="1"/>
          </p:cNvSpPr>
          <p:nvPr>
            <p:ph type="body" idx="1"/>
          </p:nvPr>
        </p:nvSpPr>
        <p:spPr>
          <a:xfrm>
            <a:off x="908050" y="1157287"/>
            <a:ext cx="7372350" cy="494347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080"/>
              <a:buNone/>
            </a:pPr>
            <a:r>
              <a:rPr lang="en-US" sz="1800" b="0" i="0" u="none">
                <a:solidFill>
                  <a:schemeClr val="dk1"/>
                </a:solidFill>
                <a:latin typeface="Tahoma"/>
                <a:ea typeface="Tahoma"/>
                <a:cs typeface="Tahoma"/>
                <a:sym typeface="Tahoma"/>
              </a:rPr>
              <a:t>1.	Let </a:t>
            </a:r>
            <a:r>
              <a:rPr lang="en-US" sz="1800" b="1" i="1" u="none">
                <a:solidFill>
                  <a:srgbClr val="000000"/>
                </a:solidFill>
                <a:latin typeface="Tahoma"/>
                <a:ea typeface="Tahoma"/>
                <a:cs typeface="Tahoma"/>
                <a:sym typeface="Tahoma"/>
              </a:rPr>
              <a:t>Work</a:t>
            </a:r>
            <a:r>
              <a:rPr lang="en-US" sz="1800" b="0" i="1" u="none">
                <a:solidFill>
                  <a:srgbClr val="000000"/>
                </a:solidFill>
                <a:latin typeface="Tahoma"/>
                <a:ea typeface="Tahoma"/>
                <a:cs typeface="Tahoma"/>
                <a:sym typeface="Tahoma"/>
              </a:rPr>
              <a:t> </a:t>
            </a:r>
            <a:r>
              <a:rPr lang="en-US" sz="1800" b="0" i="0" u="none">
                <a:solidFill>
                  <a:schemeClr val="dk1"/>
                </a:solidFill>
                <a:latin typeface="Tahoma"/>
                <a:ea typeface="Tahoma"/>
                <a:cs typeface="Tahoma"/>
                <a:sym typeface="Tahoma"/>
              </a:rPr>
              <a:t>and </a:t>
            </a:r>
            <a:r>
              <a:rPr lang="en-US" sz="1800" b="1" i="1" u="none">
                <a:solidFill>
                  <a:srgbClr val="000000"/>
                </a:solidFill>
                <a:latin typeface="Tahoma"/>
                <a:ea typeface="Tahoma"/>
                <a:cs typeface="Tahoma"/>
                <a:sym typeface="Tahoma"/>
              </a:rPr>
              <a:t>Finish</a:t>
            </a:r>
            <a:r>
              <a:rPr lang="en-US" sz="1800" b="0" i="0" u="none">
                <a:solidFill>
                  <a:srgbClr val="000000"/>
                </a:solidFill>
                <a:latin typeface="Tahoma"/>
                <a:ea typeface="Tahoma"/>
                <a:cs typeface="Tahoma"/>
                <a:sym typeface="Tahoma"/>
              </a:rPr>
              <a:t> </a:t>
            </a:r>
            <a:r>
              <a:rPr lang="en-US" sz="1800" b="0" i="0" u="none">
                <a:solidFill>
                  <a:schemeClr val="dk1"/>
                </a:solidFill>
                <a:latin typeface="Tahoma"/>
                <a:ea typeface="Tahoma"/>
                <a:cs typeface="Tahoma"/>
                <a:sym typeface="Tahoma"/>
              </a:rPr>
              <a:t>be vectors of length</a:t>
            </a:r>
            <a:r>
              <a:rPr lang="en-US" sz="1800" b="0" i="1" u="none">
                <a:solidFill>
                  <a:schemeClr val="dk1"/>
                </a:solidFill>
                <a:latin typeface="Tahoma"/>
                <a:ea typeface="Tahoma"/>
                <a:cs typeface="Tahoma"/>
                <a:sym typeface="Tahoma"/>
              </a:rPr>
              <a:t> m</a:t>
            </a:r>
            <a:r>
              <a:rPr lang="en-US" sz="1800" b="0" i="0" u="none">
                <a:solidFill>
                  <a:schemeClr val="dk1"/>
                </a:solidFill>
                <a:latin typeface="Tahoma"/>
                <a:ea typeface="Tahoma"/>
                <a:cs typeface="Tahoma"/>
                <a:sym typeface="Tahoma"/>
              </a:rPr>
              <a:t> and</a:t>
            </a:r>
            <a:r>
              <a:rPr lang="en-US" sz="1800" b="0" i="1" u="none">
                <a:solidFill>
                  <a:schemeClr val="dk1"/>
                </a:solidFill>
                <a:latin typeface="Tahoma"/>
                <a:ea typeface="Tahoma"/>
                <a:cs typeface="Tahoma"/>
                <a:sym typeface="Tahoma"/>
              </a:rPr>
              <a:t> n</a:t>
            </a:r>
            <a:r>
              <a:rPr lang="en-US" sz="1800" b="0" i="0" u="none">
                <a:solidFill>
                  <a:schemeClr val="dk1"/>
                </a:solidFill>
                <a:latin typeface="Tahoma"/>
                <a:ea typeface="Tahoma"/>
                <a:cs typeface="Tahoma"/>
                <a:sym typeface="Tahoma"/>
              </a:rPr>
              <a:t>, respectively.  Initialize:</a:t>
            </a:r>
            <a:endParaRPr/>
          </a:p>
          <a:p>
            <a:pPr marL="1543050" lvl="3" indent="-342900" algn="l" rtl="0">
              <a:lnSpc>
                <a:spcPct val="90000"/>
              </a:lnSpc>
              <a:spcBef>
                <a:spcPts val="360"/>
              </a:spcBef>
              <a:spcAft>
                <a:spcPts val="0"/>
              </a:spcAft>
              <a:buSzPts val="990"/>
              <a:buNone/>
            </a:pPr>
            <a:r>
              <a:rPr lang="en-US" sz="1800" b="1" i="1" u="none">
                <a:solidFill>
                  <a:schemeClr val="dk1"/>
                </a:solidFill>
                <a:latin typeface="Tahoma"/>
                <a:ea typeface="Tahoma"/>
                <a:cs typeface="Tahoma"/>
                <a:sym typeface="Tahoma"/>
              </a:rPr>
              <a:t>Work </a:t>
            </a:r>
            <a:r>
              <a:rPr lang="en-US" sz="1800" b="1" i="0" u="none">
                <a:solidFill>
                  <a:schemeClr val="dk1"/>
                </a:solidFill>
                <a:latin typeface="Tahoma"/>
                <a:ea typeface="Tahoma"/>
                <a:cs typeface="Tahoma"/>
                <a:sym typeface="Tahoma"/>
              </a:rPr>
              <a:t>= </a:t>
            </a:r>
            <a:r>
              <a:rPr lang="en-US" sz="1800" b="1" i="1" u="none">
                <a:solidFill>
                  <a:schemeClr val="dk1"/>
                </a:solidFill>
                <a:latin typeface="Tahoma"/>
                <a:ea typeface="Tahoma"/>
                <a:cs typeface="Tahoma"/>
                <a:sym typeface="Tahoma"/>
              </a:rPr>
              <a:t>Available</a:t>
            </a:r>
            <a:endParaRPr/>
          </a:p>
          <a:p>
            <a:pPr marL="1543050" lvl="3" indent="-342900" algn="l" rtl="0">
              <a:lnSpc>
                <a:spcPct val="90000"/>
              </a:lnSpc>
              <a:spcBef>
                <a:spcPts val="360"/>
              </a:spcBef>
              <a:spcAft>
                <a:spcPts val="0"/>
              </a:spcAft>
              <a:buSzPts val="990"/>
              <a:buNone/>
            </a:pPr>
            <a:r>
              <a:rPr lang="en-US" sz="1800" b="1" i="1" u="none">
                <a:solidFill>
                  <a:schemeClr val="dk1"/>
                </a:solidFill>
                <a:latin typeface="Tahoma"/>
                <a:ea typeface="Tahoma"/>
                <a:cs typeface="Tahoma"/>
                <a:sym typeface="Tahoma"/>
              </a:rPr>
              <a:t>Finish </a:t>
            </a:r>
            <a:r>
              <a:rPr lang="en-US" sz="1800" b="1" i="0" u="none">
                <a:solidFill>
                  <a:schemeClr val="dk1"/>
                </a:solidFill>
                <a:latin typeface="Tahoma"/>
                <a:ea typeface="Tahoma"/>
                <a:cs typeface="Tahoma"/>
                <a:sym typeface="Tahoma"/>
              </a:rPr>
              <a:t>[</a:t>
            </a:r>
            <a:r>
              <a:rPr lang="en-US" sz="1800" b="1" i="1" u="none">
                <a:solidFill>
                  <a:schemeClr val="dk1"/>
                </a:solidFill>
                <a:latin typeface="Tahoma"/>
                <a:ea typeface="Tahoma"/>
                <a:cs typeface="Tahoma"/>
                <a:sym typeface="Tahoma"/>
              </a:rPr>
              <a:t>i</a:t>
            </a:r>
            <a:r>
              <a:rPr lang="en-US" sz="1800" b="1" i="0" u="none">
                <a:solidFill>
                  <a:schemeClr val="dk1"/>
                </a:solidFill>
                <a:latin typeface="Tahoma"/>
                <a:ea typeface="Tahoma"/>
                <a:cs typeface="Tahoma"/>
                <a:sym typeface="Tahoma"/>
              </a:rPr>
              <a:t>] =</a:t>
            </a:r>
            <a:r>
              <a:rPr lang="en-US" sz="1800" b="1" i="1" u="none">
                <a:solidFill>
                  <a:schemeClr val="dk1"/>
                </a:solidFill>
                <a:latin typeface="Tahoma"/>
                <a:ea typeface="Tahoma"/>
                <a:cs typeface="Tahoma"/>
                <a:sym typeface="Tahoma"/>
              </a:rPr>
              <a:t> false </a:t>
            </a:r>
            <a:r>
              <a:rPr lang="en-US" sz="1800" b="1" i="0" u="none">
                <a:solidFill>
                  <a:schemeClr val="dk1"/>
                </a:solidFill>
                <a:latin typeface="Tahoma"/>
                <a:ea typeface="Tahoma"/>
                <a:cs typeface="Tahoma"/>
                <a:sym typeface="Tahoma"/>
              </a:rPr>
              <a:t>for</a:t>
            </a:r>
            <a:r>
              <a:rPr lang="en-US" sz="1800" b="1" i="1" u="none">
                <a:solidFill>
                  <a:schemeClr val="dk1"/>
                </a:solidFill>
                <a:latin typeface="Tahoma"/>
                <a:ea typeface="Tahoma"/>
                <a:cs typeface="Tahoma"/>
                <a:sym typeface="Tahoma"/>
              </a:rPr>
              <a:t> i</a:t>
            </a:r>
            <a:r>
              <a:rPr lang="en-US" sz="1800" b="1" i="0" u="none">
                <a:solidFill>
                  <a:schemeClr val="dk1"/>
                </a:solidFill>
                <a:latin typeface="Tahoma"/>
                <a:ea typeface="Tahoma"/>
                <a:cs typeface="Tahoma"/>
                <a:sym typeface="Tahoma"/>
              </a:rPr>
              <a:t> = 0, 1, …, </a:t>
            </a:r>
            <a:r>
              <a:rPr lang="en-US" sz="1800" b="1" i="1" u="none">
                <a:solidFill>
                  <a:schemeClr val="dk1"/>
                </a:solidFill>
                <a:latin typeface="Tahoma"/>
                <a:ea typeface="Tahoma"/>
                <a:cs typeface="Tahoma"/>
                <a:sym typeface="Tahoma"/>
              </a:rPr>
              <a:t>n- </a:t>
            </a:r>
            <a:r>
              <a:rPr lang="en-US" sz="1800" b="1" i="0" u="none">
                <a:solidFill>
                  <a:schemeClr val="dk1"/>
                </a:solidFill>
                <a:latin typeface="Tahoma"/>
                <a:ea typeface="Tahoma"/>
                <a:cs typeface="Tahoma"/>
                <a:sym typeface="Tahoma"/>
              </a:rPr>
              <a:t>1</a:t>
            </a:r>
            <a:endParaRPr/>
          </a:p>
          <a:p>
            <a:pPr marL="1543050" lvl="3" indent="-342900" algn="l" rtl="0">
              <a:lnSpc>
                <a:spcPct val="90000"/>
              </a:lnSpc>
              <a:spcBef>
                <a:spcPts val="360"/>
              </a:spcBef>
              <a:spcAft>
                <a:spcPts val="0"/>
              </a:spcAft>
              <a:buSzPts val="990"/>
              <a:buNone/>
            </a:pPr>
            <a:endParaRPr sz="1800" b="0" i="0" u="none">
              <a:solidFill>
                <a:schemeClr val="dk1"/>
              </a:solidFill>
              <a:latin typeface="Tahoma"/>
              <a:ea typeface="Tahoma"/>
              <a:cs typeface="Tahoma"/>
              <a:sym typeface="Tahoma"/>
            </a:endParaRPr>
          </a:p>
          <a:p>
            <a:pPr marL="342900" lvl="0" indent="-342900" algn="l" rtl="0">
              <a:lnSpc>
                <a:spcPct val="90000"/>
              </a:lnSpc>
              <a:spcBef>
                <a:spcPts val="360"/>
              </a:spcBef>
              <a:spcAft>
                <a:spcPts val="0"/>
              </a:spcAft>
              <a:buSzPts val="1080"/>
              <a:buNone/>
            </a:pPr>
            <a:r>
              <a:rPr lang="en-US" sz="1800" b="0" i="0" u="none">
                <a:solidFill>
                  <a:schemeClr val="dk1"/>
                </a:solidFill>
                <a:latin typeface="Tahoma"/>
                <a:ea typeface="Tahoma"/>
                <a:cs typeface="Tahoma"/>
                <a:sym typeface="Tahoma"/>
              </a:rPr>
              <a:t>2.	Find an </a:t>
            </a:r>
            <a:r>
              <a:rPr lang="en-US" sz="1800" b="1" i="1" u="none">
                <a:solidFill>
                  <a:schemeClr val="dk1"/>
                </a:solidFill>
                <a:latin typeface="Tahoma"/>
                <a:ea typeface="Tahoma"/>
                <a:cs typeface="Tahoma"/>
                <a:sym typeface="Tahoma"/>
              </a:rPr>
              <a:t>i</a:t>
            </a:r>
            <a:r>
              <a:rPr lang="en-US" sz="1800" b="0" i="1" u="none">
                <a:solidFill>
                  <a:schemeClr val="dk1"/>
                </a:solidFill>
                <a:latin typeface="Tahoma"/>
                <a:ea typeface="Tahoma"/>
                <a:cs typeface="Tahoma"/>
                <a:sym typeface="Tahoma"/>
              </a:rPr>
              <a:t> </a:t>
            </a:r>
            <a:r>
              <a:rPr lang="en-US" sz="1800" b="0" i="0" u="none">
                <a:solidFill>
                  <a:schemeClr val="dk1"/>
                </a:solidFill>
                <a:latin typeface="Tahoma"/>
                <a:ea typeface="Tahoma"/>
                <a:cs typeface="Tahoma"/>
                <a:sym typeface="Tahoma"/>
              </a:rPr>
              <a:t>such that both: </a:t>
            </a:r>
            <a:endParaRPr/>
          </a:p>
          <a:p>
            <a:pPr marL="800100" lvl="1" indent="-342900" algn="l" rtl="0">
              <a:lnSpc>
                <a:spcPct val="90000"/>
              </a:lnSpc>
              <a:spcBef>
                <a:spcPts val="360"/>
              </a:spcBef>
              <a:spcAft>
                <a:spcPts val="0"/>
              </a:spcAft>
              <a:buSzPts val="990"/>
              <a:buNone/>
            </a:pPr>
            <a:r>
              <a:rPr lang="en-US" sz="1800" b="0" i="0" u="none">
                <a:solidFill>
                  <a:schemeClr val="dk1"/>
                </a:solidFill>
                <a:latin typeface="Tahoma"/>
                <a:ea typeface="Tahoma"/>
                <a:cs typeface="Tahoma"/>
                <a:sym typeface="Tahoma"/>
              </a:rPr>
              <a:t>(a) </a:t>
            </a:r>
            <a:r>
              <a:rPr lang="en-US" sz="1800" b="1" i="1" u="none">
                <a:solidFill>
                  <a:schemeClr val="dk1"/>
                </a:solidFill>
                <a:latin typeface="Tahoma"/>
                <a:ea typeface="Tahoma"/>
                <a:cs typeface="Tahoma"/>
                <a:sym typeface="Tahoma"/>
              </a:rPr>
              <a:t>Finish</a:t>
            </a:r>
            <a:r>
              <a:rPr lang="en-US" sz="1800" b="1" i="0" u="none">
                <a:solidFill>
                  <a:schemeClr val="dk1"/>
                </a:solidFill>
                <a:latin typeface="Tahoma"/>
                <a:ea typeface="Tahoma"/>
                <a:cs typeface="Tahoma"/>
                <a:sym typeface="Tahoma"/>
              </a:rPr>
              <a:t> [</a:t>
            </a:r>
            <a:r>
              <a:rPr lang="en-US" sz="1800" b="1" i="1" u="none">
                <a:solidFill>
                  <a:schemeClr val="dk1"/>
                </a:solidFill>
                <a:latin typeface="Tahoma"/>
                <a:ea typeface="Tahoma"/>
                <a:cs typeface="Tahoma"/>
                <a:sym typeface="Tahoma"/>
              </a:rPr>
              <a:t>i</a:t>
            </a:r>
            <a:r>
              <a:rPr lang="en-US" sz="1800" b="1" i="0" u="none">
                <a:solidFill>
                  <a:schemeClr val="dk1"/>
                </a:solidFill>
                <a:latin typeface="Tahoma"/>
                <a:ea typeface="Tahoma"/>
                <a:cs typeface="Tahoma"/>
                <a:sym typeface="Tahoma"/>
              </a:rPr>
              <a:t>] = </a:t>
            </a:r>
            <a:r>
              <a:rPr lang="en-US" sz="1800" b="1" i="1" u="none">
                <a:solidFill>
                  <a:schemeClr val="dk1"/>
                </a:solidFill>
                <a:latin typeface="Tahoma"/>
                <a:ea typeface="Tahoma"/>
                <a:cs typeface="Tahoma"/>
                <a:sym typeface="Tahoma"/>
              </a:rPr>
              <a:t>false</a:t>
            </a:r>
            <a:endParaRPr sz="1800" b="1" i="0" u="none">
              <a:solidFill>
                <a:schemeClr val="dk1"/>
              </a:solidFill>
              <a:latin typeface="Tahoma"/>
              <a:ea typeface="Tahoma"/>
              <a:cs typeface="Tahoma"/>
              <a:sym typeface="Tahoma"/>
            </a:endParaRPr>
          </a:p>
          <a:p>
            <a:pPr marL="800100" lvl="1" indent="-342900" algn="l" rtl="0">
              <a:lnSpc>
                <a:spcPct val="90000"/>
              </a:lnSpc>
              <a:spcBef>
                <a:spcPts val="360"/>
              </a:spcBef>
              <a:spcAft>
                <a:spcPts val="0"/>
              </a:spcAft>
              <a:buSzPts val="990"/>
              <a:buNone/>
            </a:pPr>
            <a:r>
              <a:rPr lang="en-US" sz="1800" b="0" i="0" u="none">
                <a:solidFill>
                  <a:schemeClr val="dk1"/>
                </a:solidFill>
                <a:latin typeface="Tahoma"/>
                <a:ea typeface="Tahoma"/>
                <a:cs typeface="Tahoma"/>
                <a:sym typeface="Tahoma"/>
              </a:rPr>
              <a:t>(b) </a:t>
            </a:r>
            <a:r>
              <a:rPr lang="en-US" sz="1800" b="1" i="1" u="none">
                <a:solidFill>
                  <a:schemeClr val="dk1"/>
                </a:solidFill>
                <a:latin typeface="Tahoma"/>
                <a:ea typeface="Tahoma"/>
                <a:cs typeface="Tahoma"/>
                <a:sym typeface="Tahoma"/>
              </a:rPr>
              <a:t>Need</a:t>
            </a:r>
            <a:r>
              <a:rPr lang="en-US" sz="1800" b="1" i="1" u="none" baseline="-25000">
                <a:solidFill>
                  <a:schemeClr val="dk1"/>
                </a:solidFill>
                <a:latin typeface="Tahoma"/>
                <a:ea typeface="Tahoma"/>
                <a:cs typeface="Tahoma"/>
                <a:sym typeface="Tahoma"/>
              </a:rPr>
              <a:t>i</a:t>
            </a:r>
            <a:r>
              <a:rPr lang="en-US" sz="1800" b="1" i="0" u="none">
                <a:solidFill>
                  <a:schemeClr val="dk1"/>
                </a:solidFill>
                <a:latin typeface="Tahoma"/>
                <a:ea typeface="Tahoma"/>
                <a:cs typeface="Tahoma"/>
                <a:sym typeface="Tahoma"/>
              </a:rPr>
              <a:t> ≤ </a:t>
            </a:r>
            <a:r>
              <a:rPr lang="en-US" sz="1800" b="1" i="1" u="none">
                <a:solidFill>
                  <a:schemeClr val="dk1"/>
                </a:solidFill>
                <a:latin typeface="Tahoma"/>
                <a:ea typeface="Tahoma"/>
                <a:cs typeface="Tahoma"/>
                <a:sym typeface="Tahoma"/>
              </a:rPr>
              <a:t>Work</a:t>
            </a:r>
            <a:endParaRPr/>
          </a:p>
          <a:p>
            <a:pPr marL="800100" lvl="1" indent="-342900" algn="l" rtl="0">
              <a:lnSpc>
                <a:spcPct val="90000"/>
              </a:lnSpc>
              <a:spcBef>
                <a:spcPts val="360"/>
              </a:spcBef>
              <a:spcAft>
                <a:spcPts val="0"/>
              </a:spcAft>
              <a:buSzPts val="990"/>
              <a:buNone/>
            </a:pPr>
            <a:r>
              <a:rPr lang="en-US" sz="1800" b="0" i="0" u="none">
                <a:solidFill>
                  <a:schemeClr val="dk1"/>
                </a:solidFill>
                <a:latin typeface="Tahoma"/>
                <a:ea typeface="Tahoma"/>
                <a:cs typeface="Tahoma"/>
                <a:sym typeface="Tahoma"/>
              </a:rPr>
              <a:t>If no such</a:t>
            </a:r>
            <a:r>
              <a:rPr lang="en-US" sz="1800" b="1" i="0" u="none">
                <a:solidFill>
                  <a:schemeClr val="dk1"/>
                </a:solidFill>
                <a:latin typeface="Tahoma"/>
                <a:ea typeface="Tahoma"/>
                <a:cs typeface="Tahoma"/>
                <a:sym typeface="Tahoma"/>
              </a:rPr>
              <a:t> </a:t>
            </a:r>
            <a:r>
              <a:rPr lang="en-US" sz="1800" b="1" i="1" u="none">
                <a:solidFill>
                  <a:schemeClr val="dk1"/>
                </a:solidFill>
                <a:latin typeface="Tahoma"/>
                <a:ea typeface="Tahoma"/>
                <a:cs typeface="Tahoma"/>
                <a:sym typeface="Tahoma"/>
              </a:rPr>
              <a:t>i </a:t>
            </a:r>
            <a:r>
              <a:rPr lang="en-US" sz="1800" b="0" i="0" u="none">
                <a:solidFill>
                  <a:schemeClr val="dk1"/>
                </a:solidFill>
                <a:latin typeface="Tahoma"/>
                <a:ea typeface="Tahoma"/>
                <a:cs typeface="Tahoma"/>
                <a:sym typeface="Tahoma"/>
              </a:rPr>
              <a:t>exists, go to step 4</a:t>
            </a:r>
            <a:endParaRPr/>
          </a:p>
          <a:p>
            <a:pPr marL="800100" lvl="1" indent="-342900" algn="l" rtl="0">
              <a:lnSpc>
                <a:spcPct val="90000"/>
              </a:lnSpc>
              <a:spcBef>
                <a:spcPts val="360"/>
              </a:spcBef>
              <a:spcAft>
                <a:spcPts val="0"/>
              </a:spcAft>
              <a:buSzPts val="990"/>
              <a:buNone/>
            </a:pPr>
            <a:endParaRPr sz="1800" b="0" i="0" u="none">
              <a:solidFill>
                <a:schemeClr val="dk1"/>
              </a:solidFill>
              <a:latin typeface="Tahoma"/>
              <a:ea typeface="Tahoma"/>
              <a:cs typeface="Tahoma"/>
              <a:sym typeface="Tahoma"/>
            </a:endParaRPr>
          </a:p>
          <a:p>
            <a:pPr marL="342900" lvl="0" indent="-342900" algn="l" rtl="0">
              <a:lnSpc>
                <a:spcPct val="90000"/>
              </a:lnSpc>
              <a:spcBef>
                <a:spcPts val="360"/>
              </a:spcBef>
              <a:spcAft>
                <a:spcPts val="0"/>
              </a:spcAft>
              <a:buSzPts val="1080"/>
              <a:buNone/>
            </a:pPr>
            <a:r>
              <a:rPr lang="en-US" sz="1800" b="0" i="1" u="none">
                <a:solidFill>
                  <a:schemeClr val="dk1"/>
                </a:solidFill>
                <a:latin typeface="Tahoma"/>
                <a:ea typeface="Tahoma"/>
                <a:cs typeface="Tahoma"/>
                <a:sym typeface="Tahoma"/>
              </a:rPr>
              <a:t>3.  </a:t>
            </a:r>
            <a:r>
              <a:rPr lang="en-US" sz="1800" b="1" i="1" u="none">
                <a:solidFill>
                  <a:schemeClr val="dk1"/>
                </a:solidFill>
                <a:latin typeface="Tahoma"/>
                <a:ea typeface="Tahoma"/>
                <a:cs typeface="Tahoma"/>
                <a:sym typeface="Tahoma"/>
              </a:rPr>
              <a:t>Work</a:t>
            </a:r>
            <a:r>
              <a:rPr lang="en-US" sz="1800" b="1" i="0" u="none">
                <a:solidFill>
                  <a:schemeClr val="dk1"/>
                </a:solidFill>
                <a:latin typeface="Tahoma"/>
                <a:ea typeface="Tahoma"/>
                <a:cs typeface="Tahoma"/>
                <a:sym typeface="Tahoma"/>
              </a:rPr>
              <a:t> = </a:t>
            </a:r>
            <a:r>
              <a:rPr lang="en-US" sz="1800" b="1" i="1" u="none">
                <a:solidFill>
                  <a:schemeClr val="dk1"/>
                </a:solidFill>
                <a:latin typeface="Tahoma"/>
                <a:ea typeface="Tahoma"/>
                <a:cs typeface="Tahoma"/>
                <a:sym typeface="Tahoma"/>
              </a:rPr>
              <a:t>Work </a:t>
            </a:r>
            <a:r>
              <a:rPr lang="en-US" sz="1800" b="1" i="0" u="none">
                <a:solidFill>
                  <a:schemeClr val="dk1"/>
                </a:solidFill>
                <a:latin typeface="Tahoma"/>
                <a:ea typeface="Tahoma"/>
                <a:cs typeface="Tahoma"/>
                <a:sym typeface="Tahoma"/>
              </a:rPr>
              <a:t>+ </a:t>
            </a:r>
            <a:r>
              <a:rPr lang="en-US" sz="1800" b="1" i="1" u="none">
                <a:solidFill>
                  <a:schemeClr val="dk1"/>
                </a:solidFill>
                <a:latin typeface="Tahoma"/>
                <a:ea typeface="Tahoma"/>
                <a:cs typeface="Tahoma"/>
                <a:sym typeface="Tahoma"/>
              </a:rPr>
              <a:t>Allocation</a:t>
            </a:r>
            <a:r>
              <a:rPr lang="en-US" sz="1800" b="1" i="1" u="none" baseline="-25000">
                <a:solidFill>
                  <a:schemeClr val="dk1"/>
                </a:solidFill>
                <a:latin typeface="Tahoma"/>
                <a:ea typeface="Tahoma"/>
                <a:cs typeface="Tahoma"/>
                <a:sym typeface="Tahoma"/>
              </a:rPr>
              <a:t>i</a:t>
            </a:r>
            <a:br>
              <a:rPr lang="en-US" sz="1800" b="1" i="0" u="none">
                <a:solidFill>
                  <a:schemeClr val="dk1"/>
                </a:solidFill>
                <a:latin typeface="Tahoma"/>
                <a:ea typeface="Tahoma"/>
                <a:cs typeface="Tahoma"/>
                <a:sym typeface="Tahoma"/>
              </a:rPr>
            </a:br>
            <a:r>
              <a:rPr lang="en-US" sz="1800" b="1" i="1" u="none">
                <a:solidFill>
                  <a:schemeClr val="dk1"/>
                </a:solidFill>
                <a:latin typeface="Tahoma"/>
                <a:ea typeface="Tahoma"/>
                <a:cs typeface="Tahoma"/>
                <a:sym typeface="Tahoma"/>
              </a:rPr>
              <a:t>Finish</a:t>
            </a:r>
            <a:r>
              <a:rPr lang="en-US" sz="1800" b="1" i="0" u="none">
                <a:solidFill>
                  <a:schemeClr val="dk1"/>
                </a:solidFill>
                <a:latin typeface="Tahoma"/>
                <a:ea typeface="Tahoma"/>
                <a:cs typeface="Tahoma"/>
                <a:sym typeface="Tahoma"/>
              </a:rPr>
              <a:t>[</a:t>
            </a:r>
            <a:r>
              <a:rPr lang="en-US" sz="1800" b="1" i="1" u="none">
                <a:solidFill>
                  <a:schemeClr val="dk1"/>
                </a:solidFill>
                <a:latin typeface="Tahoma"/>
                <a:ea typeface="Tahoma"/>
                <a:cs typeface="Tahoma"/>
                <a:sym typeface="Tahoma"/>
              </a:rPr>
              <a:t>i</a:t>
            </a:r>
            <a:r>
              <a:rPr lang="en-US" sz="1800" b="1" i="0" u="none">
                <a:solidFill>
                  <a:schemeClr val="dk1"/>
                </a:solidFill>
                <a:latin typeface="Tahoma"/>
                <a:ea typeface="Tahoma"/>
                <a:cs typeface="Tahoma"/>
                <a:sym typeface="Tahoma"/>
              </a:rPr>
              <a:t>] =</a:t>
            </a:r>
            <a:r>
              <a:rPr lang="en-US" sz="1800" b="1" i="1" u="none">
                <a:solidFill>
                  <a:schemeClr val="dk1"/>
                </a:solidFill>
                <a:latin typeface="Tahoma"/>
                <a:ea typeface="Tahoma"/>
                <a:cs typeface="Tahoma"/>
                <a:sym typeface="Tahoma"/>
              </a:rPr>
              <a:t> true</a:t>
            </a:r>
            <a:br>
              <a:rPr lang="en-US" sz="1800" b="1" i="0" u="none">
                <a:solidFill>
                  <a:schemeClr val="dk1"/>
                </a:solidFill>
                <a:latin typeface="Tahoma"/>
                <a:ea typeface="Tahoma"/>
                <a:cs typeface="Tahoma"/>
                <a:sym typeface="Tahoma"/>
              </a:rPr>
            </a:br>
            <a:r>
              <a:rPr lang="en-US" sz="1800" b="0" i="0" u="none">
                <a:solidFill>
                  <a:schemeClr val="dk1"/>
                </a:solidFill>
                <a:latin typeface="Tahoma"/>
                <a:ea typeface="Tahoma"/>
                <a:cs typeface="Tahoma"/>
                <a:sym typeface="Tahoma"/>
              </a:rPr>
              <a:t>go to step 2</a:t>
            </a:r>
            <a:endParaRPr/>
          </a:p>
          <a:p>
            <a:pPr marL="342900" lvl="0" indent="-312420" algn="l" rtl="0">
              <a:lnSpc>
                <a:spcPct val="90000"/>
              </a:lnSpc>
              <a:spcBef>
                <a:spcPts val="160"/>
              </a:spcBef>
              <a:spcAft>
                <a:spcPts val="0"/>
              </a:spcAft>
              <a:buClr>
                <a:schemeClr val="folHlink"/>
              </a:buClr>
              <a:buSzPts val="480"/>
              <a:buFont typeface="Noto Sans Symbols"/>
              <a:buNone/>
            </a:pPr>
            <a:endParaRPr sz="800" b="0" i="0" u="none">
              <a:solidFill>
                <a:schemeClr val="dk1"/>
              </a:solidFill>
              <a:latin typeface="Tahoma"/>
              <a:ea typeface="Tahoma"/>
              <a:cs typeface="Tahoma"/>
              <a:sym typeface="Tahoma"/>
            </a:endParaRPr>
          </a:p>
          <a:p>
            <a:pPr marL="342900" lvl="0" indent="-342900" algn="l" rtl="0">
              <a:lnSpc>
                <a:spcPct val="90000"/>
              </a:lnSpc>
              <a:spcBef>
                <a:spcPts val="640"/>
              </a:spcBef>
              <a:spcAft>
                <a:spcPts val="0"/>
              </a:spcAft>
              <a:buSzPts val="1080"/>
              <a:buNone/>
            </a:pPr>
            <a:r>
              <a:rPr lang="en-US" sz="1800" b="0" i="0" u="none">
                <a:solidFill>
                  <a:schemeClr val="dk1"/>
                </a:solidFill>
                <a:latin typeface="Tahoma"/>
                <a:ea typeface="Tahoma"/>
                <a:cs typeface="Tahoma"/>
                <a:sym typeface="Tahoma"/>
              </a:rPr>
              <a:t>4.</a:t>
            </a:r>
            <a:r>
              <a:rPr lang="en-US" sz="3200" b="0" i="0" u="none">
                <a:solidFill>
                  <a:schemeClr val="dk1"/>
                </a:solidFill>
                <a:latin typeface="Tahoma"/>
                <a:ea typeface="Tahoma"/>
                <a:cs typeface="Tahoma"/>
                <a:sym typeface="Tahoma"/>
              </a:rPr>
              <a:t>	</a:t>
            </a:r>
            <a:r>
              <a:rPr lang="en-US" sz="1800" b="0" i="0" u="none">
                <a:solidFill>
                  <a:schemeClr val="dk1"/>
                </a:solidFill>
                <a:latin typeface="Tahoma"/>
                <a:ea typeface="Tahoma"/>
                <a:cs typeface="Tahoma"/>
                <a:sym typeface="Tahoma"/>
              </a:rPr>
              <a:t>If </a:t>
            </a:r>
            <a:r>
              <a:rPr lang="en-US" sz="1800" b="1" i="1" u="none">
                <a:solidFill>
                  <a:schemeClr val="dk1"/>
                </a:solidFill>
                <a:latin typeface="Tahoma"/>
                <a:ea typeface="Tahoma"/>
                <a:cs typeface="Tahoma"/>
                <a:sym typeface="Tahoma"/>
              </a:rPr>
              <a:t>Finish</a:t>
            </a:r>
            <a:r>
              <a:rPr lang="en-US" sz="1800" b="1" i="0" u="none">
                <a:solidFill>
                  <a:schemeClr val="dk1"/>
                </a:solidFill>
                <a:latin typeface="Tahoma"/>
                <a:ea typeface="Tahoma"/>
                <a:cs typeface="Tahoma"/>
                <a:sym typeface="Tahoma"/>
              </a:rPr>
              <a:t> [</a:t>
            </a:r>
            <a:r>
              <a:rPr lang="en-US" sz="1800" b="1" i="1" u="none">
                <a:solidFill>
                  <a:schemeClr val="dk1"/>
                </a:solidFill>
                <a:latin typeface="Tahoma"/>
                <a:ea typeface="Tahoma"/>
                <a:cs typeface="Tahoma"/>
                <a:sym typeface="Tahoma"/>
              </a:rPr>
              <a:t>i</a:t>
            </a:r>
            <a:r>
              <a:rPr lang="en-US" sz="1800" b="1" i="0" u="none">
                <a:solidFill>
                  <a:schemeClr val="dk1"/>
                </a:solidFill>
                <a:latin typeface="Tahoma"/>
                <a:ea typeface="Tahoma"/>
                <a:cs typeface="Tahoma"/>
                <a:sym typeface="Tahoma"/>
              </a:rPr>
              <a:t>] == </a:t>
            </a:r>
            <a:r>
              <a:rPr lang="en-US" sz="1800" b="1" i="1" u="none">
                <a:solidFill>
                  <a:schemeClr val="dk1"/>
                </a:solidFill>
                <a:latin typeface="Tahoma"/>
                <a:ea typeface="Tahoma"/>
                <a:cs typeface="Tahoma"/>
                <a:sym typeface="Tahoma"/>
              </a:rPr>
              <a:t>true</a:t>
            </a:r>
            <a:r>
              <a:rPr lang="en-US" sz="1800" b="1" i="0" u="none">
                <a:solidFill>
                  <a:schemeClr val="dk1"/>
                </a:solidFill>
                <a:latin typeface="Tahoma"/>
                <a:ea typeface="Tahoma"/>
                <a:cs typeface="Tahoma"/>
                <a:sym typeface="Tahoma"/>
              </a:rPr>
              <a:t> </a:t>
            </a:r>
            <a:r>
              <a:rPr lang="en-US" sz="1800" b="0" i="0" u="none">
                <a:solidFill>
                  <a:schemeClr val="dk1"/>
                </a:solidFill>
                <a:latin typeface="Tahoma"/>
                <a:ea typeface="Tahoma"/>
                <a:cs typeface="Tahoma"/>
                <a:sym typeface="Tahoma"/>
              </a:rPr>
              <a:t>for all </a:t>
            </a:r>
            <a:r>
              <a:rPr lang="en-US" sz="1800" b="1" i="1" u="none">
                <a:solidFill>
                  <a:schemeClr val="dk1"/>
                </a:solidFill>
                <a:latin typeface="Tahoma"/>
                <a:ea typeface="Tahoma"/>
                <a:cs typeface="Tahoma"/>
                <a:sym typeface="Tahoma"/>
              </a:rPr>
              <a:t>i</a:t>
            </a:r>
            <a:r>
              <a:rPr lang="en-US" sz="1800" b="0" i="0" u="none">
                <a:solidFill>
                  <a:schemeClr val="dk1"/>
                </a:solidFill>
                <a:latin typeface="Tahoma"/>
                <a:ea typeface="Tahoma"/>
                <a:cs typeface="Tahoma"/>
                <a:sym typeface="Tahoma"/>
              </a:rPr>
              <a:t>, then the system is in a safe state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8"/>
          <p:cNvSpPr txBox="1">
            <a:spLocks noGrp="1"/>
          </p:cNvSpPr>
          <p:nvPr>
            <p:ph type="title"/>
          </p:nvPr>
        </p:nvSpPr>
        <p:spPr>
          <a:xfrm>
            <a:off x="1273175" y="231775"/>
            <a:ext cx="7924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2800"/>
              <a:buFont typeface="Tahoma"/>
              <a:buNone/>
            </a:pPr>
            <a:r>
              <a:rPr lang="en-US" sz="2800" b="0" i="0" u="none">
                <a:solidFill>
                  <a:schemeClr val="dk2"/>
                </a:solidFill>
                <a:latin typeface="Tahoma"/>
                <a:ea typeface="Tahoma"/>
                <a:cs typeface="Tahoma"/>
                <a:sym typeface="Tahoma"/>
              </a:rPr>
              <a:t>Resource-Request Algorithm for Process </a:t>
            </a:r>
            <a:r>
              <a:rPr lang="en-US" sz="2800" b="0" i="1" u="none">
                <a:solidFill>
                  <a:schemeClr val="dk2"/>
                </a:solidFill>
                <a:latin typeface="Tahoma"/>
                <a:ea typeface="Tahoma"/>
                <a:cs typeface="Tahoma"/>
                <a:sym typeface="Tahoma"/>
              </a:rPr>
              <a:t>P</a:t>
            </a:r>
            <a:r>
              <a:rPr lang="en-US" sz="2800" b="0" i="1" u="none" baseline="-25000">
                <a:solidFill>
                  <a:schemeClr val="dk2"/>
                </a:solidFill>
                <a:latin typeface="Tahoma"/>
                <a:ea typeface="Tahoma"/>
                <a:cs typeface="Tahoma"/>
                <a:sym typeface="Tahoma"/>
              </a:rPr>
              <a:t>i</a:t>
            </a:r>
            <a:endParaRPr/>
          </a:p>
        </p:txBody>
      </p:sp>
      <p:sp>
        <p:nvSpPr>
          <p:cNvPr id="273" name="Google Shape;273;p28"/>
          <p:cNvSpPr txBox="1">
            <a:spLocks noGrp="1"/>
          </p:cNvSpPr>
          <p:nvPr>
            <p:ph type="body" idx="1"/>
          </p:nvPr>
        </p:nvSpPr>
        <p:spPr>
          <a:xfrm>
            <a:off x="822325" y="1114425"/>
            <a:ext cx="7642225" cy="4686300"/>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SzPts val="1920"/>
              <a:buNone/>
            </a:pPr>
            <a:r>
              <a:rPr lang="en-US" sz="3200" b="0" i="1" u="none">
                <a:solidFill>
                  <a:schemeClr val="dk1"/>
                </a:solidFill>
                <a:latin typeface="Tahoma"/>
                <a:ea typeface="Tahoma"/>
                <a:cs typeface="Tahoma"/>
                <a:sym typeface="Tahoma"/>
              </a:rPr>
              <a:t>     </a:t>
            </a:r>
            <a:r>
              <a:rPr lang="en-US" sz="1800" b="1" i="1" u="none">
                <a:solidFill>
                  <a:schemeClr val="dk1"/>
                </a:solidFill>
                <a:latin typeface="Tahoma"/>
                <a:ea typeface="Tahoma"/>
                <a:cs typeface="Tahoma"/>
                <a:sym typeface="Tahoma"/>
              </a:rPr>
              <a:t>Request</a:t>
            </a:r>
            <a:r>
              <a:rPr lang="en-US" sz="1800" b="1" i="1" u="none" baseline="-25000">
                <a:solidFill>
                  <a:schemeClr val="dk1"/>
                </a:solidFill>
                <a:latin typeface="Tahoma"/>
                <a:ea typeface="Tahoma"/>
                <a:cs typeface="Tahoma"/>
                <a:sym typeface="Tahoma"/>
              </a:rPr>
              <a:t>i</a:t>
            </a:r>
            <a:r>
              <a:rPr lang="en-US" sz="1800" b="0" i="0" u="none">
                <a:solidFill>
                  <a:schemeClr val="dk1"/>
                </a:solidFill>
                <a:latin typeface="Tahoma"/>
                <a:ea typeface="Tahoma"/>
                <a:cs typeface="Tahoma"/>
                <a:sym typeface="Tahoma"/>
              </a:rPr>
              <a:t> = request vector for process </a:t>
            </a:r>
            <a:r>
              <a:rPr lang="en-US" sz="1800" b="1" i="1" u="none">
                <a:solidFill>
                  <a:schemeClr val="dk1"/>
                </a:solidFill>
                <a:latin typeface="Tahoma"/>
                <a:ea typeface="Tahoma"/>
                <a:cs typeface="Tahoma"/>
                <a:sym typeface="Tahoma"/>
              </a:rPr>
              <a:t>P</a:t>
            </a:r>
            <a:r>
              <a:rPr lang="en-US" sz="1800" b="1" i="1" u="none" baseline="-25000">
                <a:solidFill>
                  <a:schemeClr val="dk1"/>
                </a:solidFill>
                <a:latin typeface="Tahoma"/>
                <a:ea typeface="Tahoma"/>
                <a:cs typeface="Tahoma"/>
                <a:sym typeface="Tahoma"/>
              </a:rPr>
              <a:t>i</a:t>
            </a:r>
            <a:r>
              <a:rPr lang="en-US" sz="1800" b="0" i="0" u="none">
                <a:solidFill>
                  <a:schemeClr val="dk1"/>
                </a:solidFill>
                <a:latin typeface="Tahoma"/>
                <a:ea typeface="Tahoma"/>
                <a:cs typeface="Tahoma"/>
                <a:sym typeface="Tahoma"/>
              </a:rPr>
              <a:t>.  If </a:t>
            </a:r>
            <a:r>
              <a:rPr lang="en-US" sz="1800" b="1" i="1" u="none">
                <a:solidFill>
                  <a:schemeClr val="dk1"/>
                </a:solidFill>
                <a:latin typeface="Tahoma"/>
                <a:ea typeface="Tahoma"/>
                <a:cs typeface="Tahoma"/>
                <a:sym typeface="Tahoma"/>
              </a:rPr>
              <a:t>Request</a:t>
            </a:r>
            <a:r>
              <a:rPr lang="en-US" sz="1800" b="1" i="1" u="none" baseline="-25000">
                <a:solidFill>
                  <a:schemeClr val="dk1"/>
                </a:solidFill>
                <a:latin typeface="Tahoma"/>
                <a:ea typeface="Tahoma"/>
                <a:cs typeface="Tahoma"/>
                <a:sym typeface="Tahoma"/>
              </a:rPr>
              <a:t>i</a:t>
            </a:r>
            <a:r>
              <a:rPr lang="en-US" sz="1800" b="1" i="0" u="none" baseline="-25000">
                <a:solidFill>
                  <a:schemeClr val="dk1"/>
                </a:solidFill>
                <a:latin typeface="Tahoma"/>
                <a:ea typeface="Tahoma"/>
                <a:cs typeface="Tahoma"/>
                <a:sym typeface="Tahoma"/>
              </a:rPr>
              <a:t> </a:t>
            </a:r>
            <a:r>
              <a:rPr lang="en-US" sz="1800" b="1" i="0" u="none">
                <a:solidFill>
                  <a:schemeClr val="dk1"/>
                </a:solidFill>
                <a:latin typeface="Tahoma"/>
                <a:ea typeface="Tahoma"/>
                <a:cs typeface="Tahoma"/>
                <a:sym typeface="Tahoma"/>
              </a:rPr>
              <a:t>[</a:t>
            </a:r>
            <a:r>
              <a:rPr lang="en-US" sz="1800" b="1" i="1" u="none">
                <a:solidFill>
                  <a:schemeClr val="dk1"/>
                </a:solidFill>
                <a:latin typeface="Tahoma"/>
                <a:ea typeface="Tahoma"/>
                <a:cs typeface="Tahoma"/>
                <a:sym typeface="Tahoma"/>
              </a:rPr>
              <a:t>j</a:t>
            </a:r>
            <a:r>
              <a:rPr lang="en-US" sz="1800" b="1" i="0" u="none">
                <a:solidFill>
                  <a:schemeClr val="dk1"/>
                </a:solidFill>
                <a:latin typeface="Tahoma"/>
                <a:ea typeface="Tahoma"/>
                <a:cs typeface="Tahoma"/>
                <a:sym typeface="Tahoma"/>
              </a:rPr>
              <a:t>] = </a:t>
            </a:r>
            <a:r>
              <a:rPr lang="en-US" sz="1800" b="1" i="1" u="none">
                <a:solidFill>
                  <a:schemeClr val="dk1"/>
                </a:solidFill>
                <a:latin typeface="Tahoma"/>
                <a:ea typeface="Tahoma"/>
                <a:cs typeface="Tahoma"/>
                <a:sym typeface="Tahoma"/>
              </a:rPr>
              <a:t>k</a:t>
            </a:r>
            <a:r>
              <a:rPr lang="en-US" sz="1800" b="1" i="0" u="none">
                <a:solidFill>
                  <a:schemeClr val="dk1"/>
                </a:solidFill>
                <a:latin typeface="Tahoma"/>
                <a:ea typeface="Tahoma"/>
                <a:cs typeface="Tahoma"/>
                <a:sym typeface="Tahoma"/>
              </a:rPr>
              <a:t> </a:t>
            </a:r>
            <a:r>
              <a:rPr lang="en-US" sz="1800" b="0" i="0" u="none">
                <a:solidFill>
                  <a:schemeClr val="dk1"/>
                </a:solidFill>
                <a:latin typeface="Tahoma"/>
                <a:ea typeface="Tahoma"/>
                <a:cs typeface="Tahoma"/>
                <a:sym typeface="Tahoma"/>
              </a:rPr>
              <a:t>then process </a:t>
            </a:r>
            <a:r>
              <a:rPr lang="en-US" sz="1800" b="1" i="1" u="none">
                <a:solidFill>
                  <a:schemeClr val="dk1"/>
                </a:solidFill>
                <a:latin typeface="Tahoma"/>
                <a:ea typeface="Tahoma"/>
                <a:cs typeface="Tahoma"/>
                <a:sym typeface="Tahoma"/>
              </a:rPr>
              <a:t>P</a:t>
            </a:r>
            <a:r>
              <a:rPr lang="en-US" sz="1800" b="1" i="1" u="none" baseline="-25000">
                <a:solidFill>
                  <a:schemeClr val="dk1"/>
                </a:solidFill>
                <a:latin typeface="Tahoma"/>
                <a:ea typeface="Tahoma"/>
                <a:cs typeface="Tahoma"/>
                <a:sym typeface="Tahoma"/>
              </a:rPr>
              <a:t>i</a:t>
            </a:r>
            <a:r>
              <a:rPr lang="en-US" sz="1800" b="0" i="0" u="none">
                <a:solidFill>
                  <a:schemeClr val="dk1"/>
                </a:solidFill>
                <a:latin typeface="Tahoma"/>
                <a:ea typeface="Tahoma"/>
                <a:cs typeface="Tahoma"/>
                <a:sym typeface="Tahoma"/>
              </a:rPr>
              <a:t> wants </a:t>
            </a:r>
            <a:r>
              <a:rPr lang="en-US" sz="1800" b="1" i="1" u="none">
                <a:solidFill>
                  <a:schemeClr val="dk1"/>
                </a:solidFill>
                <a:latin typeface="Tahoma"/>
                <a:ea typeface="Tahoma"/>
                <a:cs typeface="Tahoma"/>
                <a:sym typeface="Tahoma"/>
              </a:rPr>
              <a:t>k</a:t>
            </a:r>
            <a:r>
              <a:rPr lang="en-US" sz="1800" b="0" i="0" u="none">
                <a:solidFill>
                  <a:schemeClr val="dk1"/>
                </a:solidFill>
                <a:latin typeface="Tahoma"/>
                <a:ea typeface="Tahoma"/>
                <a:cs typeface="Tahoma"/>
                <a:sym typeface="Tahoma"/>
              </a:rPr>
              <a:t> instances of resource type </a:t>
            </a:r>
            <a:r>
              <a:rPr lang="en-US" sz="1800" b="1" i="1" u="none">
                <a:solidFill>
                  <a:schemeClr val="dk1"/>
                </a:solidFill>
                <a:latin typeface="Tahoma"/>
                <a:ea typeface="Tahoma"/>
                <a:cs typeface="Tahoma"/>
                <a:sym typeface="Tahoma"/>
              </a:rPr>
              <a:t>R</a:t>
            </a:r>
            <a:r>
              <a:rPr lang="en-US" sz="1800" b="1" i="1" u="none" baseline="-25000">
                <a:solidFill>
                  <a:schemeClr val="dk1"/>
                </a:solidFill>
                <a:latin typeface="Tahoma"/>
                <a:ea typeface="Tahoma"/>
                <a:cs typeface="Tahoma"/>
                <a:sym typeface="Tahoma"/>
              </a:rPr>
              <a:t>j</a:t>
            </a:r>
            <a:endParaRPr sz="1800" b="1" i="0" u="none" baseline="-25000">
              <a:solidFill>
                <a:schemeClr val="dk1"/>
              </a:solidFill>
              <a:latin typeface="Tahoma"/>
              <a:ea typeface="Tahoma"/>
              <a:cs typeface="Tahoma"/>
              <a:sym typeface="Tahoma"/>
            </a:endParaRPr>
          </a:p>
          <a:p>
            <a:pPr marL="742950" lvl="1" indent="-285750" algn="just" rtl="0">
              <a:lnSpc>
                <a:spcPct val="90000"/>
              </a:lnSpc>
              <a:spcBef>
                <a:spcPts val="360"/>
              </a:spcBef>
              <a:spcAft>
                <a:spcPts val="0"/>
              </a:spcAft>
              <a:buSzPts val="990"/>
              <a:buNone/>
            </a:pPr>
            <a:r>
              <a:rPr lang="en-US" sz="1800" b="0" i="0" u="none">
                <a:solidFill>
                  <a:schemeClr val="dk1"/>
                </a:solidFill>
                <a:latin typeface="Tahoma"/>
                <a:ea typeface="Tahoma"/>
                <a:cs typeface="Tahoma"/>
                <a:sym typeface="Tahoma"/>
              </a:rPr>
              <a:t>1.	If </a:t>
            </a:r>
            <a:r>
              <a:rPr lang="en-US" sz="1800" b="1" i="1" u="none">
                <a:solidFill>
                  <a:schemeClr val="dk1"/>
                </a:solidFill>
                <a:latin typeface="Tahoma"/>
                <a:ea typeface="Tahoma"/>
                <a:cs typeface="Tahoma"/>
                <a:sym typeface="Tahoma"/>
              </a:rPr>
              <a:t>Request</a:t>
            </a:r>
            <a:r>
              <a:rPr lang="en-US" sz="1800" b="1" i="1" u="none" baseline="-25000">
                <a:solidFill>
                  <a:schemeClr val="dk1"/>
                </a:solidFill>
                <a:latin typeface="Tahoma"/>
                <a:ea typeface="Tahoma"/>
                <a:cs typeface="Tahoma"/>
                <a:sym typeface="Tahoma"/>
              </a:rPr>
              <a:t>i</a:t>
            </a:r>
            <a:r>
              <a:rPr lang="en-US" sz="1800" b="1" i="1" u="none">
                <a:solidFill>
                  <a:schemeClr val="dk1"/>
                </a:solidFill>
                <a:latin typeface="Tahoma"/>
                <a:ea typeface="Tahoma"/>
                <a:cs typeface="Tahoma"/>
                <a:sym typeface="Tahoma"/>
              </a:rPr>
              <a:t> </a:t>
            </a:r>
            <a:r>
              <a:rPr lang="en-US" sz="1800" b="1" i="0" u="none">
                <a:solidFill>
                  <a:schemeClr val="dk1"/>
                </a:solidFill>
                <a:latin typeface="Tahoma"/>
                <a:ea typeface="Tahoma"/>
                <a:cs typeface="Tahoma"/>
                <a:sym typeface="Tahoma"/>
              </a:rPr>
              <a:t>≤ </a:t>
            </a:r>
            <a:r>
              <a:rPr lang="en-US" sz="1800" b="1" i="1" u="none">
                <a:solidFill>
                  <a:schemeClr val="dk1"/>
                </a:solidFill>
                <a:latin typeface="Tahoma"/>
                <a:ea typeface="Tahoma"/>
                <a:cs typeface="Tahoma"/>
                <a:sym typeface="Tahoma"/>
              </a:rPr>
              <a:t>Need</a:t>
            </a:r>
            <a:r>
              <a:rPr lang="en-US" sz="1800" b="1" i="1" u="none" baseline="-25000">
                <a:solidFill>
                  <a:schemeClr val="dk1"/>
                </a:solidFill>
                <a:latin typeface="Tahoma"/>
                <a:ea typeface="Tahoma"/>
                <a:cs typeface="Tahoma"/>
                <a:sym typeface="Tahoma"/>
              </a:rPr>
              <a:t>i</a:t>
            </a:r>
            <a:r>
              <a:rPr lang="en-US" sz="1800" b="1" i="1" u="none">
                <a:solidFill>
                  <a:schemeClr val="dk1"/>
                </a:solidFill>
                <a:latin typeface="Tahoma"/>
                <a:ea typeface="Tahoma"/>
                <a:cs typeface="Tahoma"/>
                <a:sym typeface="Tahoma"/>
              </a:rPr>
              <a:t> </a:t>
            </a:r>
            <a:r>
              <a:rPr lang="en-US" sz="1800" b="0" i="0" u="none">
                <a:solidFill>
                  <a:schemeClr val="dk1"/>
                </a:solidFill>
                <a:latin typeface="Tahoma"/>
                <a:ea typeface="Tahoma"/>
                <a:cs typeface="Tahoma"/>
                <a:sym typeface="Tahoma"/>
              </a:rPr>
              <a:t>go to step 2.  Otherwise, raise error condition, since process has exceeded its maximum claim</a:t>
            </a:r>
            <a:endParaRPr/>
          </a:p>
          <a:p>
            <a:pPr marL="742950" lvl="1" indent="-285750" algn="just" rtl="0">
              <a:lnSpc>
                <a:spcPct val="90000"/>
              </a:lnSpc>
              <a:spcBef>
                <a:spcPts val="360"/>
              </a:spcBef>
              <a:spcAft>
                <a:spcPts val="0"/>
              </a:spcAft>
              <a:buSzPts val="990"/>
              <a:buNone/>
            </a:pPr>
            <a:r>
              <a:rPr lang="en-US" sz="1800" b="0" i="0" u="none">
                <a:solidFill>
                  <a:schemeClr val="dk1"/>
                </a:solidFill>
                <a:latin typeface="Tahoma"/>
                <a:ea typeface="Tahoma"/>
                <a:cs typeface="Tahoma"/>
                <a:sym typeface="Tahoma"/>
              </a:rPr>
              <a:t>2.	If </a:t>
            </a:r>
            <a:r>
              <a:rPr lang="en-US" sz="1800" b="1" i="1" u="none">
                <a:solidFill>
                  <a:schemeClr val="dk1"/>
                </a:solidFill>
                <a:latin typeface="Tahoma"/>
                <a:ea typeface="Tahoma"/>
                <a:cs typeface="Tahoma"/>
                <a:sym typeface="Tahoma"/>
              </a:rPr>
              <a:t>Request</a:t>
            </a:r>
            <a:r>
              <a:rPr lang="en-US" sz="1800" b="1" i="1" u="none" baseline="-25000">
                <a:solidFill>
                  <a:schemeClr val="dk1"/>
                </a:solidFill>
                <a:latin typeface="Tahoma"/>
                <a:ea typeface="Tahoma"/>
                <a:cs typeface="Tahoma"/>
                <a:sym typeface="Tahoma"/>
              </a:rPr>
              <a:t>i</a:t>
            </a:r>
            <a:r>
              <a:rPr lang="en-US" sz="1800" b="1" i="0" u="none">
                <a:solidFill>
                  <a:schemeClr val="dk1"/>
                </a:solidFill>
                <a:latin typeface="Tahoma"/>
                <a:ea typeface="Tahoma"/>
                <a:cs typeface="Tahoma"/>
                <a:sym typeface="Tahoma"/>
              </a:rPr>
              <a:t> ≤ </a:t>
            </a:r>
            <a:r>
              <a:rPr lang="en-US" sz="1800" b="1" i="1" u="none">
                <a:solidFill>
                  <a:schemeClr val="dk1"/>
                </a:solidFill>
                <a:latin typeface="Tahoma"/>
                <a:ea typeface="Tahoma"/>
                <a:cs typeface="Tahoma"/>
                <a:sym typeface="Tahoma"/>
              </a:rPr>
              <a:t>Available</a:t>
            </a:r>
            <a:r>
              <a:rPr lang="en-US" sz="1800" b="0" i="0" u="none">
                <a:solidFill>
                  <a:schemeClr val="dk1"/>
                </a:solidFill>
                <a:latin typeface="Tahoma"/>
                <a:ea typeface="Tahoma"/>
                <a:cs typeface="Tahoma"/>
                <a:sym typeface="Tahoma"/>
              </a:rPr>
              <a:t>, go to step 3.  Otherwise </a:t>
            </a:r>
            <a:r>
              <a:rPr lang="en-US" sz="1800" b="1" i="1" u="none">
                <a:solidFill>
                  <a:schemeClr val="dk1"/>
                </a:solidFill>
                <a:latin typeface="Tahoma"/>
                <a:ea typeface="Tahoma"/>
                <a:cs typeface="Tahoma"/>
                <a:sym typeface="Tahoma"/>
              </a:rPr>
              <a:t>P</a:t>
            </a:r>
            <a:r>
              <a:rPr lang="en-US" sz="1800" b="1" i="1" u="none" baseline="-25000">
                <a:solidFill>
                  <a:schemeClr val="dk1"/>
                </a:solidFill>
                <a:latin typeface="Tahoma"/>
                <a:ea typeface="Tahoma"/>
                <a:cs typeface="Tahoma"/>
                <a:sym typeface="Tahoma"/>
              </a:rPr>
              <a:t>i</a:t>
            </a:r>
            <a:r>
              <a:rPr lang="en-US" sz="1800" b="0" i="0" u="none">
                <a:solidFill>
                  <a:schemeClr val="dk1"/>
                </a:solidFill>
                <a:latin typeface="Tahoma"/>
                <a:ea typeface="Tahoma"/>
                <a:cs typeface="Tahoma"/>
                <a:sym typeface="Tahoma"/>
              </a:rPr>
              <a:t>  must wait, since resources are not available</a:t>
            </a:r>
            <a:endParaRPr/>
          </a:p>
          <a:p>
            <a:pPr marL="742950" lvl="1" indent="-285750" algn="just" rtl="0">
              <a:lnSpc>
                <a:spcPct val="90000"/>
              </a:lnSpc>
              <a:spcBef>
                <a:spcPts val="360"/>
              </a:spcBef>
              <a:spcAft>
                <a:spcPts val="0"/>
              </a:spcAft>
              <a:buSzPts val="990"/>
              <a:buNone/>
            </a:pPr>
            <a:r>
              <a:rPr lang="en-US" sz="1800" b="0" i="0" u="none">
                <a:solidFill>
                  <a:schemeClr val="dk1"/>
                </a:solidFill>
                <a:latin typeface="Tahoma"/>
                <a:ea typeface="Tahoma"/>
                <a:cs typeface="Tahoma"/>
                <a:sym typeface="Tahoma"/>
              </a:rPr>
              <a:t>3.	Pretend to allocate requested resources to </a:t>
            </a:r>
            <a:r>
              <a:rPr lang="en-US" sz="1800" b="1" i="1" u="none">
                <a:solidFill>
                  <a:schemeClr val="dk1"/>
                </a:solidFill>
                <a:latin typeface="Tahoma"/>
                <a:ea typeface="Tahoma"/>
                <a:cs typeface="Tahoma"/>
                <a:sym typeface="Tahoma"/>
              </a:rPr>
              <a:t>P</a:t>
            </a:r>
            <a:r>
              <a:rPr lang="en-US" sz="1800" b="1" i="1" u="none" baseline="-25000">
                <a:solidFill>
                  <a:schemeClr val="dk1"/>
                </a:solidFill>
                <a:latin typeface="Tahoma"/>
                <a:ea typeface="Tahoma"/>
                <a:cs typeface="Tahoma"/>
                <a:sym typeface="Tahoma"/>
              </a:rPr>
              <a:t>i</a:t>
            </a:r>
            <a:r>
              <a:rPr lang="en-US" sz="1800" b="0" i="0" u="none">
                <a:solidFill>
                  <a:schemeClr val="dk1"/>
                </a:solidFill>
                <a:latin typeface="Tahoma"/>
                <a:ea typeface="Tahoma"/>
                <a:cs typeface="Tahoma"/>
                <a:sym typeface="Tahoma"/>
              </a:rPr>
              <a:t> by modifying the state as follows:</a:t>
            </a:r>
            <a:endParaRPr/>
          </a:p>
          <a:p>
            <a:pPr marL="1600200" lvl="3" indent="-228600" algn="just" rtl="0">
              <a:lnSpc>
                <a:spcPct val="90000"/>
              </a:lnSpc>
              <a:spcBef>
                <a:spcPts val="360"/>
              </a:spcBef>
              <a:spcAft>
                <a:spcPts val="0"/>
              </a:spcAft>
              <a:buSzPts val="990"/>
              <a:buNone/>
            </a:pPr>
            <a:r>
              <a:rPr lang="en-US" sz="1800" b="0" i="0" u="none">
                <a:solidFill>
                  <a:schemeClr val="dk1"/>
                </a:solidFill>
                <a:latin typeface="Tahoma"/>
                <a:ea typeface="Tahoma"/>
                <a:cs typeface="Tahoma"/>
                <a:sym typeface="Tahoma"/>
              </a:rPr>
              <a:t>		</a:t>
            </a:r>
            <a:r>
              <a:rPr lang="en-US" sz="1800" b="1" i="1" u="none">
                <a:solidFill>
                  <a:schemeClr val="dk1"/>
                </a:solidFill>
                <a:latin typeface="Tahoma"/>
                <a:ea typeface="Tahoma"/>
                <a:cs typeface="Tahoma"/>
                <a:sym typeface="Tahoma"/>
              </a:rPr>
              <a:t>Available</a:t>
            </a:r>
            <a:r>
              <a:rPr lang="en-US" sz="1800" b="1" i="0" u="none">
                <a:solidFill>
                  <a:schemeClr val="dk1"/>
                </a:solidFill>
                <a:latin typeface="Tahoma"/>
                <a:ea typeface="Tahoma"/>
                <a:cs typeface="Tahoma"/>
                <a:sym typeface="Tahoma"/>
              </a:rPr>
              <a:t> = </a:t>
            </a:r>
            <a:r>
              <a:rPr lang="en-US" sz="1800" b="1" i="1" u="none">
                <a:solidFill>
                  <a:schemeClr val="dk1"/>
                </a:solidFill>
                <a:latin typeface="Tahoma"/>
                <a:ea typeface="Tahoma"/>
                <a:cs typeface="Tahoma"/>
                <a:sym typeface="Tahoma"/>
              </a:rPr>
              <a:t>Available  </a:t>
            </a:r>
            <a:r>
              <a:rPr lang="en-US" sz="1800" b="1" i="0" u="none">
                <a:solidFill>
                  <a:schemeClr val="dk1"/>
                </a:solidFill>
                <a:latin typeface="Tahoma"/>
                <a:ea typeface="Tahoma"/>
                <a:cs typeface="Tahoma"/>
                <a:sym typeface="Tahoma"/>
              </a:rPr>
              <a:t>–</a:t>
            </a:r>
            <a:r>
              <a:rPr lang="en-US" sz="1800" b="1" i="1" u="none">
                <a:solidFill>
                  <a:schemeClr val="dk1"/>
                </a:solidFill>
                <a:latin typeface="Tahoma"/>
                <a:ea typeface="Tahoma"/>
                <a:cs typeface="Tahoma"/>
                <a:sym typeface="Tahoma"/>
              </a:rPr>
              <a:t> Request</a:t>
            </a:r>
            <a:r>
              <a:rPr lang="en-US" sz="1800" b="1" i="1" u="none" baseline="-25000">
                <a:solidFill>
                  <a:schemeClr val="dk1"/>
                </a:solidFill>
                <a:latin typeface="Tahoma"/>
                <a:ea typeface="Tahoma"/>
                <a:cs typeface="Tahoma"/>
                <a:sym typeface="Tahoma"/>
              </a:rPr>
              <a:t>i</a:t>
            </a:r>
            <a:r>
              <a:rPr lang="en-US" sz="1800" b="1" i="1" u="none">
                <a:solidFill>
                  <a:schemeClr val="dk1"/>
                </a:solidFill>
                <a:latin typeface="Tahoma"/>
                <a:ea typeface="Tahoma"/>
                <a:cs typeface="Tahoma"/>
                <a:sym typeface="Tahoma"/>
              </a:rPr>
              <a:t>;</a:t>
            </a:r>
            <a:endParaRPr/>
          </a:p>
          <a:p>
            <a:pPr marL="1600200" lvl="3" indent="-228600" algn="just" rtl="0">
              <a:lnSpc>
                <a:spcPct val="90000"/>
              </a:lnSpc>
              <a:spcBef>
                <a:spcPts val="360"/>
              </a:spcBef>
              <a:spcAft>
                <a:spcPts val="0"/>
              </a:spcAft>
              <a:buSzPts val="990"/>
              <a:buNone/>
            </a:pPr>
            <a:r>
              <a:rPr lang="en-US" sz="1800" b="1" i="0" u="none">
                <a:solidFill>
                  <a:schemeClr val="dk1"/>
                </a:solidFill>
                <a:latin typeface="Tahoma"/>
                <a:ea typeface="Tahoma"/>
                <a:cs typeface="Tahoma"/>
                <a:sym typeface="Tahoma"/>
              </a:rPr>
              <a:t>		</a:t>
            </a:r>
            <a:r>
              <a:rPr lang="en-US" sz="1800" b="1" i="1" u="none">
                <a:solidFill>
                  <a:schemeClr val="dk1"/>
                </a:solidFill>
                <a:latin typeface="Tahoma"/>
                <a:ea typeface="Tahoma"/>
                <a:cs typeface="Tahoma"/>
                <a:sym typeface="Tahoma"/>
              </a:rPr>
              <a:t>Allocation</a:t>
            </a:r>
            <a:r>
              <a:rPr lang="en-US" sz="1800" b="1" i="1" u="none" baseline="-25000">
                <a:solidFill>
                  <a:schemeClr val="dk1"/>
                </a:solidFill>
                <a:latin typeface="Tahoma"/>
                <a:ea typeface="Tahoma"/>
                <a:cs typeface="Tahoma"/>
                <a:sym typeface="Tahoma"/>
              </a:rPr>
              <a:t>i</a:t>
            </a:r>
            <a:r>
              <a:rPr lang="en-US" sz="1800" b="1" i="0" u="none" baseline="-25000">
                <a:solidFill>
                  <a:schemeClr val="dk1"/>
                </a:solidFill>
                <a:latin typeface="Tahoma"/>
                <a:ea typeface="Tahoma"/>
                <a:cs typeface="Tahoma"/>
                <a:sym typeface="Tahoma"/>
              </a:rPr>
              <a:t> </a:t>
            </a:r>
            <a:r>
              <a:rPr lang="en-US" sz="1800" b="1" i="0" u="none">
                <a:solidFill>
                  <a:schemeClr val="dk1"/>
                </a:solidFill>
                <a:latin typeface="Tahoma"/>
                <a:ea typeface="Tahoma"/>
                <a:cs typeface="Tahoma"/>
                <a:sym typeface="Tahoma"/>
              </a:rPr>
              <a:t>= </a:t>
            </a:r>
            <a:r>
              <a:rPr lang="en-US" sz="1800" b="1" i="1" u="none">
                <a:solidFill>
                  <a:schemeClr val="dk1"/>
                </a:solidFill>
                <a:latin typeface="Tahoma"/>
                <a:ea typeface="Tahoma"/>
                <a:cs typeface="Tahoma"/>
                <a:sym typeface="Tahoma"/>
              </a:rPr>
              <a:t>Allocation</a:t>
            </a:r>
            <a:r>
              <a:rPr lang="en-US" sz="1800" b="1" i="1" u="none" baseline="-25000">
                <a:solidFill>
                  <a:schemeClr val="dk1"/>
                </a:solidFill>
                <a:latin typeface="Tahoma"/>
                <a:ea typeface="Tahoma"/>
                <a:cs typeface="Tahoma"/>
                <a:sym typeface="Tahoma"/>
              </a:rPr>
              <a:t>i</a:t>
            </a:r>
            <a:r>
              <a:rPr lang="en-US" sz="1800" b="1" i="0" u="none">
                <a:solidFill>
                  <a:schemeClr val="dk1"/>
                </a:solidFill>
                <a:latin typeface="Tahoma"/>
                <a:ea typeface="Tahoma"/>
                <a:cs typeface="Tahoma"/>
                <a:sym typeface="Tahoma"/>
              </a:rPr>
              <a:t> + </a:t>
            </a:r>
            <a:r>
              <a:rPr lang="en-US" sz="1800" b="1" i="1" u="none">
                <a:solidFill>
                  <a:schemeClr val="dk1"/>
                </a:solidFill>
                <a:latin typeface="Tahoma"/>
                <a:ea typeface="Tahoma"/>
                <a:cs typeface="Tahoma"/>
                <a:sym typeface="Tahoma"/>
              </a:rPr>
              <a:t>Request</a:t>
            </a:r>
            <a:r>
              <a:rPr lang="en-US" sz="1800" b="1" i="1" u="none" baseline="-25000">
                <a:solidFill>
                  <a:schemeClr val="dk1"/>
                </a:solidFill>
                <a:latin typeface="Tahoma"/>
                <a:ea typeface="Tahoma"/>
                <a:cs typeface="Tahoma"/>
                <a:sym typeface="Tahoma"/>
              </a:rPr>
              <a:t>i</a:t>
            </a:r>
            <a:r>
              <a:rPr lang="en-US" sz="1800" b="1" i="0" u="none">
                <a:solidFill>
                  <a:schemeClr val="dk1"/>
                </a:solidFill>
                <a:latin typeface="Tahoma"/>
                <a:ea typeface="Tahoma"/>
                <a:cs typeface="Tahoma"/>
                <a:sym typeface="Tahoma"/>
              </a:rPr>
              <a:t>;</a:t>
            </a:r>
            <a:endParaRPr/>
          </a:p>
          <a:p>
            <a:pPr marL="1600200" lvl="3" indent="-228600" algn="just" rtl="0">
              <a:lnSpc>
                <a:spcPct val="90000"/>
              </a:lnSpc>
              <a:spcBef>
                <a:spcPts val="360"/>
              </a:spcBef>
              <a:spcAft>
                <a:spcPts val="0"/>
              </a:spcAft>
              <a:buSzPts val="990"/>
              <a:buNone/>
            </a:pPr>
            <a:r>
              <a:rPr lang="en-US" sz="1800" b="1" i="0" u="none">
                <a:solidFill>
                  <a:schemeClr val="dk1"/>
                </a:solidFill>
                <a:latin typeface="Tahoma"/>
                <a:ea typeface="Tahoma"/>
                <a:cs typeface="Tahoma"/>
                <a:sym typeface="Tahoma"/>
              </a:rPr>
              <a:t>		</a:t>
            </a:r>
            <a:r>
              <a:rPr lang="en-US" sz="1800" b="1" i="1" u="none">
                <a:solidFill>
                  <a:schemeClr val="dk1"/>
                </a:solidFill>
                <a:latin typeface="Tahoma"/>
                <a:ea typeface="Tahoma"/>
                <a:cs typeface="Tahoma"/>
                <a:sym typeface="Tahoma"/>
              </a:rPr>
              <a:t>Need</a:t>
            </a:r>
            <a:r>
              <a:rPr lang="en-US" sz="1800" b="1" i="1" u="none" baseline="-25000">
                <a:solidFill>
                  <a:schemeClr val="dk1"/>
                </a:solidFill>
                <a:latin typeface="Tahoma"/>
                <a:ea typeface="Tahoma"/>
                <a:cs typeface="Tahoma"/>
                <a:sym typeface="Tahoma"/>
              </a:rPr>
              <a:t>i</a:t>
            </a:r>
            <a:r>
              <a:rPr lang="en-US" sz="1800" b="1" i="1" u="none">
                <a:solidFill>
                  <a:schemeClr val="dk1"/>
                </a:solidFill>
                <a:latin typeface="Tahoma"/>
                <a:ea typeface="Tahoma"/>
                <a:cs typeface="Tahoma"/>
                <a:sym typeface="Tahoma"/>
              </a:rPr>
              <a:t> </a:t>
            </a:r>
            <a:r>
              <a:rPr lang="en-US" sz="1800" b="1" i="0" u="none">
                <a:solidFill>
                  <a:schemeClr val="dk1"/>
                </a:solidFill>
                <a:latin typeface="Tahoma"/>
                <a:ea typeface="Tahoma"/>
                <a:cs typeface="Tahoma"/>
                <a:sym typeface="Tahoma"/>
              </a:rPr>
              <a:t>=</a:t>
            </a:r>
            <a:r>
              <a:rPr lang="en-US" sz="1800" b="1" i="1" u="none">
                <a:solidFill>
                  <a:schemeClr val="dk1"/>
                </a:solidFill>
                <a:latin typeface="Tahoma"/>
                <a:ea typeface="Tahoma"/>
                <a:cs typeface="Tahoma"/>
                <a:sym typeface="Tahoma"/>
              </a:rPr>
              <a:t> Need</a:t>
            </a:r>
            <a:r>
              <a:rPr lang="en-US" sz="1800" b="1" i="1" u="none" baseline="-25000">
                <a:solidFill>
                  <a:schemeClr val="dk1"/>
                </a:solidFill>
                <a:latin typeface="Tahoma"/>
                <a:ea typeface="Tahoma"/>
                <a:cs typeface="Tahoma"/>
                <a:sym typeface="Tahoma"/>
              </a:rPr>
              <a:t>i</a:t>
            </a:r>
            <a:r>
              <a:rPr lang="en-US" sz="1800" b="1" i="0" u="none">
                <a:solidFill>
                  <a:schemeClr val="dk1"/>
                </a:solidFill>
                <a:latin typeface="Tahoma"/>
                <a:ea typeface="Tahoma"/>
                <a:cs typeface="Tahoma"/>
                <a:sym typeface="Tahoma"/>
              </a:rPr>
              <a:t> – </a:t>
            </a:r>
            <a:r>
              <a:rPr lang="en-US" sz="1800" b="1" i="1" u="none">
                <a:solidFill>
                  <a:schemeClr val="dk1"/>
                </a:solidFill>
                <a:latin typeface="Tahoma"/>
                <a:ea typeface="Tahoma"/>
                <a:cs typeface="Tahoma"/>
                <a:sym typeface="Tahoma"/>
              </a:rPr>
              <a:t>Request</a:t>
            </a:r>
            <a:r>
              <a:rPr lang="en-US" sz="1800" b="1" i="1" u="none" baseline="-25000">
                <a:solidFill>
                  <a:schemeClr val="dk1"/>
                </a:solidFill>
                <a:latin typeface="Tahoma"/>
                <a:ea typeface="Tahoma"/>
                <a:cs typeface="Tahoma"/>
                <a:sym typeface="Tahoma"/>
              </a:rPr>
              <a:t>i</a:t>
            </a:r>
            <a:r>
              <a:rPr lang="en-US" sz="1800" b="1" i="1" u="none">
                <a:solidFill>
                  <a:schemeClr val="dk1"/>
                </a:solidFill>
                <a:latin typeface="Tahoma"/>
                <a:ea typeface="Tahoma"/>
                <a:cs typeface="Tahoma"/>
                <a:sym typeface="Tahoma"/>
              </a:rPr>
              <a:t>;</a:t>
            </a:r>
            <a:endParaRPr/>
          </a:p>
          <a:p>
            <a:pPr marL="1143000" lvl="2" indent="-228600" algn="just" rtl="0">
              <a:lnSpc>
                <a:spcPct val="90000"/>
              </a:lnSpc>
              <a:spcBef>
                <a:spcPts val="360"/>
              </a:spcBef>
              <a:spcAft>
                <a:spcPts val="0"/>
              </a:spcAft>
              <a:buClr>
                <a:srgbClr val="CC6600"/>
              </a:buClr>
              <a:buSzPts val="1440"/>
              <a:buFont typeface="Arial"/>
              <a:buChar char="●"/>
            </a:pPr>
            <a:r>
              <a:rPr lang="en-US" sz="1800" b="0" i="0" u="none">
                <a:solidFill>
                  <a:schemeClr val="dk1"/>
                </a:solidFill>
                <a:latin typeface="Tahoma"/>
                <a:ea typeface="Tahoma"/>
                <a:cs typeface="Tahoma"/>
                <a:sym typeface="Tahoma"/>
              </a:rPr>
              <a:t>If safe ⇒ the resources are allocated to </a:t>
            </a:r>
            <a:r>
              <a:rPr lang="en-US" sz="1800" b="1" i="1" u="none">
                <a:solidFill>
                  <a:schemeClr val="dk1"/>
                </a:solidFill>
                <a:latin typeface="Tahoma"/>
                <a:ea typeface="Tahoma"/>
                <a:cs typeface="Tahoma"/>
                <a:sym typeface="Tahoma"/>
              </a:rPr>
              <a:t>P</a:t>
            </a:r>
            <a:r>
              <a:rPr lang="en-US" sz="1800" b="1" i="1" u="none" baseline="-25000">
                <a:solidFill>
                  <a:schemeClr val="dk1"/>
                </a:solidFill>
                <a:latin typeface="Tahoma"/>
                <a:ea typeface="Tahoma"/>
                <a:cs typeface="Tahoma"/>
                <a:sym typeface="Tahoma"/>
              </a:rPr>
              <a:t>i</a:t>
            </a:r>
            <a:endParaRPr/>
          </a:p>
          <a:p>
            <a:pPr marL="1143000" lvl="2" indent="-228600" algn="just" rtl="0">
              <a:lnSpc>
                <a:spcPct val="90000"/>
              </a:lnSpc>
              <a:spcBef>
                <a:spcPts val="360"/>
              </a:spcBef>
              <a:spcAft>
                <a:spcPts val="0"/>
              </a:spcAft>
              <a:buClr>
                <a:srgbClr val="CC6600"/>
              </a:buClr>
              <a:buSzPts val="1440"/>
              <a:buFont typeface="Arial"/>
              <a:buChar char="●"/>
            </a:pPr>
            <a:r>
              <a:rPr lang="en-US" sz="1800" b="0" i="0" u="none">
                <a:solidFill>
                  <a:schemeClr val="dk1"/>
                </a:solidFill>
                <a:latin typeface="Tahoma"/>
                <a:ea typeface="Tahoma"/>
                <a:cs typeface="Tahoma"/>
                <a:sym typeface="Tahoma"/>
              </a:rPr>
              <a:t>If unsafe ⇒ </a:t>
            </a:r>
            <a:r>
              <a:rPr lang="en-US" sz="1800" b="1" i="1" u="none">
                <a:solidFill>
                  <a:schemeClr val="dk1"/>
                </a:solidFill>
                <a:latin typeface="Tahoma"/>
                <a:ea typeface="Tahoma"/>
                <a:cs typeface="Tahoma"/>
                <a:sym typeface="Tahoma"/>
              </a:rPr>
              <a:t>P</a:t>
            </a:r>
            <a:r>
              <a:rPr lang="en-US" sz="1800" b="1" i="1" u="none" baseline="-25000">
                <a:solidFill>
                  <a:schemeClr val="dk1"/>
                </a:solidFill>
                <a:latin typeface="Tahoma"/>
                <a:ea typeface="Tahoma"/>
                <a:cs typeface="Tahoma"/>
                <a:sym typeface="Tahoma"/>
              </a:rPr>
              <a:t>i</a:t>
            </a:r>
            <a:r>
              <a:rPr lang="en-US" sz="1800" b="0" i="0" u="none">
                <a:solidFill>
                  <a:schemeClr val="dk1"/>
                </a:solidFill>
                <a:latin typeface="Tahoma"/>
                <a:ea typeface="Tahoma"/>
                <a:cs typeface="Tahoma"/>
                <a:sym typeface="Tahoma"/>
              </a:rPr>
              <a:t> must wait, and the old resource-allocation state is restored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1022350" y="152400"/>
            <a:ext cx="7664450"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Example of Banker’s Algorithm</a:t>
            </a:r>
            <a:endParaRPr/>
          </a:p>
        </p:txBody>
      </p:sp>
      <p:sp>
        <p:nvSpPr>
          <p:cNvPr id="279" name="Google Shape;279;p29"/>
          <p:cNvSpPr txBox="1">
            <a:spLocks noGrp="1"/>
          </p:cNvSpPr>
          <p:nvPr>
            <p:ph type="body" idx="1"/>
          </p:nvPr>
        </p:nvSpPr>
        <p:spPr>
          <a:xfrm>
            <a:off x="852487" y="1360487"/>
            <a:ext cx="7923212" cy="454025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5 processes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0  </a:t>
            </a:r>
            <a:r>
              <a:rPr lang="en-US" sz="1800" b="0" i="0" u="none">
                <a:solidFill>
                  <a:schemeClr val="dk1"/>
                </a:solidFill>
                <a:latin typeface="Tahoma"/>
                <a:ea typeface="Tahoma"/>
                <a:cs typeface="Tahoma"/>
                <a:sym typeface="Tahoma"/>
              </a:rPr>
              <a:t>through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4</a:t>
            </a:r>
            <a:r>
              <a:rPr lang="en-US" sz="1800" b="0" i="0" u="none">
                <a:solidFill>
                  <a:schemeClr val="dk1"/>
                </a:solidFill>
                <a:latin typeface="Tahoma"/>
                <a:ea typeface="Tahoma"/>
                <a:cs typeface="Tahoma"/>
                <a:sym typeface="Tahoma"/>
              </a:rPr>
              <a:t>; </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3 resource types:</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A</a:t>
            </a:r>
            <a:r>
              <a:rPr lang="en-US" sz="1800" b="0" i="0" u="none">
                <a:solidFill>
                  <a:schemeClr val="dk1"/>
                </a:solidFill>
                <a:latin typeface="Tahoma"/>
                <a:ea typeface="Tahoma"/>
                <a:cs typeface="Tahoma"/>
                <a:sym typeface="Tahoma"/>
              </a:rPr>
              <a:t> (10 instances),  </a:t>
            </a:r>
            <a:r>
              <a:rPr lang="en-US" sz="1800" b="0" i="1" u="none">
                <a:solidFill>
                  <a:schemeClr val="dk1"/>
                </a:solidFill>
                <a:latin typeface="Tahoma"/>
                <a:ea typeface="Tahoma"/>
                <a:cs typeface="Tahoma"/>
                <a:sym typeface="Tahoma"/>
              </a:rPr>
              <a:t>B</a:t>
            </a:r>
            <a:r>
              <a:rPr lang="en-US" sz="1800" b="0" i="0" u="none">
                <a:solidFill>
                  <a:schemeClr val="dk1"/>
                </a:solidFill>
                <a:latin typeface="Tahoma"/>
                <a:ea typeface="Tahoma"/>
                <a:cs typeface="Tahoma"/>
                <a:sym typeface="Tahoma"/>
              </a:rPr>
              <a:t> (5instances), and </a:t>
            </a:r>
            <a:r>
              <a:rPr lang="en-US" sz="1800" b="0" i="1" u="none">
                <a:solidFill>
                  <a:schemeClr val="dk1"/>
                </a:solidFill>
                <a:latin typeface="Tahoma"/>
                <a:ea typeface="Tahoma"/>
                <a:cs typeface="Tahoma"/>
                <a:sym typeface="Tahoma"/>
              </a:rPr>
              <a:t>C</a:t>
            </a:r>
            <a:r>
              <a:rPr lang="en-US" sz="1800" b="0" i="0" u="none">
                <a:solidFill>
                  <a:schemeClr val="dk1"/>
                </a:solidFill>
                <a:latin typeface="Tahoma"/>
                <a:ea typeface="Tahoma"/>
                <a:cs typeface="Tahoma"/>
                <a:sym typeface="Tahoma"/>
              </a:rPr>
              <a:t> (7 instances)</a:t>
            </a:r>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Snapshot at time </a:t>
            </a:r>
            <a:r>
              <a:rPr lang="en-US" sz="1800" b="0" i="1" u="none">
                <a:solidFill>
                  <a:schemeClr val="dk1"/>
                </a:solidFill>
                <a:latin typeface="Tahoma"/>
                <a:ea typeface="Tahoma"/>
                <a:cs typeface="Tahoma"/>
                <a:sym typeface="Tahoma"/>
              </a:rPr>
              <a:t>T</a:t>
            </a:r>
            <a:r>
              <a:rPr lang="en-US" sz="1800" b="0" i="0" u="none" baseline="-25000">
                <a:solidFill>
                  <a:schemeClr val="dk1"/>
                </a:solidFill>
                <a:latin typeface="Tahoma"/>
                <a:ea typeface="Tahoma"/>
                <a:cs typeface="Tahoma"/>
                <a:sym typeface="Tahoma"/>
              </a:rPr>
              <a:t>0</a:t>
            </a:r>
            <a:r>
              <a:rPr lang="en-US" sz="1800" b="0" i="0" u="none">
                <a:solidFill>
                  <a:schemeClr val="dk1"/>
                </a:solidFill>
                <a:latin typeface="Tahoma"/>
                <a:ea typeface="Tahoma"/>
                <a:cs typeface="Tahoma"/>
                <a:sym typeface="Tahoma"/>
              </a:rPr>
              <a:t>:</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sng">
                <a:solidFill>
                  <a:schemeClr val="dk1"/>
                </a:solidFill>
                <a:latin typeface="Tahoma"/>
                <a:ea typeface="Tahoma"/>
                <a:cs typeface="Tahoma"/>
                <a:sym typeface="Tahoma"/>
              </a:rPr>
              <a:t>Allocation</a:t>
            </a:r>
            <a:r>
              <a:rPr lang="en-US" sz="1800" b="0" i="1" u="none">
                <a:solidFill>
                  <a:schemeClr val="dk1"/>
                </a:solidFill>
                <a:latin typeface="Tahoma"/>
                <a:ea typeface="Tahoma"/>
                <a:cs typeface="Tahoma"/>
                <a:sym typeface="Tahoma"/>
              </a:rPr>
              <a:t>	  </a:t>
            </a:r>
            <a:r>
              <a:rPr lang="en-US" sz="1800" b="0" i="1" u="sng">
                <a:solidFill>
                  <a:schemeClr val="dk1"/>
                </a:solidFill>
                <a:latin typeface="Tahoma"/>
                <a:ea typeface="Tahoma"/>
                <a:cs typeface="Tahoma"/>
                <a:sym typeface="Tahoma"/>
              </a:rPr>
              <a:t>Max</a:t>
            </a:r>
            <a:r>
              <a:rPr lang="en-US" sz="1800" b="0" i="1" u="none">
                <a:solidFill>
                  <a:schemeClr val="dk1"/>
                </a:solidFill>
                <a:latin typeface="Tahoma"/>
                <a:ea typeface="Tahoma"/>
                <a:cs typeface="Tahoma"/>
                <a:sym typeface="Tahoma"/>
              </a:rPr>
              <a:t>	   </a:t>
            </a:r>
            <a:r>
              <a:rPr lang="en-US" sz="1800" b="0" i="1" u="sng">
                <a:solidFill>
                  <a:schemeClr val="dk1"/>
                </a:solidFill>
                <a:latin typeface="Tahoma"/>
                <a:ea typeface="Tahoma"/>
                <a:cs typeface="Tahoma"/>
                <a:sym typeface="Tahoma"/>
              </a:rPr>
              <a:t>Available</a:t>
            </a:r>
            <a:endParaRPr/>
          </a:p>
          <a:p>
            <a:pPr marL="342900" lvl="0" indent="-342900" algn="l" rtl="0">
              <a:lnSpc>
                <a:spcPct val="100000"/>
              </a:lnSpc>
              <a:spcBef>
                <a:spcPts val="360"/>
              </a:spcBef>
              <a:spcAft>
                <a:spcPts val="0"/>
              </a:spcAft>
              <a:buSzPts val="1080"/>
              <a:buNone/>
            </a:pPr>
            <a:r>
              <a:rPr lang="en-US" sz="1800" b="0" i="1" u="none">
                <a:solidFill>
                  <a:schemeClr val="dk1"/>
                </a:solidFill>
                <a:latin typeface="Tahoma"/>
                <a:ea typeface="Tahoma"/>
                <a:cs typeface="Tahoma"/>
                <a:sym typeface="Tahoma"/>
              </a:rPr>
              <a:t>			A B C	       A B C 	   A B C</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0	</a:t>
            </a:r>
            <a:r>
              <a:rPr lang="en-US" sz="1800" b="0" i="0" u="none">
                <a:solidFill>
                  <a:schemeClr val="dk1"/>
                </a:solidFill>
                <a:latin typeface="Tahoma"/>
                <a:ea typeface="Tahoma"/>
                <a:cs typeface="Tahoma"/>
                <a:sym typeface="Tahoma"/>
              </a:rPr>
              <a:t>0 1 0	         7 5 3 	   3 3 2</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1	</a:t>
            </a:r>
            <a:r>
              <a:rPr lang="en-US" sz="1800" b="0" i="0" u="none">
                <a:solidFill>
                  <a:schemeClr val="dk1"/>
                </a:solidFill>
                <a:latin typeface="Tahoma"/>
                <a:ea typeface="Tahoma"/>
                <a:cs typeface="Tahoma"/>
                <a:sym typeface="Tahoma"/>
              </a:rPr>
              <a:t>2 0 0 	        3 2 2  </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2</a:t>
            </a:r>
            <a:r>
              <a:rPr lang="en-US" sz="1800" b="0" i="0" u="none">
                <a:solidFill>
                  <a:schemeClr val="dk1"/>
                </a:solidFill>
                <a:latin typeface="Tahoma"/>
                <a:ea typeface="Tahoma"/>
                <a:cs typeface="Tahoma"/>
                <a:sym typeface="Tahoma"/>
              </a:rPr>
              <a:t>	3 0 2 	        9 0 2</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3</a:t>
            </a:r>
            <a:r>
              <a:rPr lang="en-US" sz="1800" b="0" i="0" u="none">
                <a:solidFill>
                  <a:schemeClr val="dk1"/>
                </a:solidFill>
                <a:latin typeface="Tahoma"/>
                <a:ea typeface="Tahoma"/>
                <a:cs typeface="Tahoma"/>
                <a:sym typeface="Tahoma"/>
              </a:rPr>
              <a:t>	2 1 1 	        2 2 2</a:t>
            </a:r>
            <a:endParaRPr/>
          </a:p>
          <a:p>
            <a:pPr marL="342900" lvl="0" indent="-342900" algn="l" rtl="0">
              <a:lnSpc>
                <a:spcPct val="100000"/>
              </a:lnSpc>
              <a:spcBef>
                <a:spcPts val="64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4</a:t>
            </a:r>
            <a:r>
              <a:rPr lang="en-US" sz="1800" b="0" i="0" u="none">
                <a:solidFill>
                  <a:schemeClr val="dk1"/>
                </a:solidFill>
                <a:latin typeface="Tahoma"/>
                <a:ea typeface="Tahoma"/>
                <a:cs typeface="Tahoma"/>
                <a:sym typeface="Tahoma"/>
              </a:rPr>
              <a:t>	0 0 2	         4 3 3  	</a:t>
            </a:r>
            <a:r>
              <a:rPr lang="en-US" sz="3200" b="0" i="0" u="none">
                <a:solidFill>
                  <a:schemeClr val="dk1"/>
                </a:solidFill>
                <a:latin typeface="Tahoma"/>
                <a:ea typeface="Tahoma"/>
                <a:cs typeface="Tahoma"/>
                <a:sym typeface="Tahoma"/>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Example (Cont.)</a:t>
            </a:r>
            <a:endParaRPr/>
          </a:p>
        </p:txBody>
      </p:sp>
      <p:sp>
        <p:nvSpPr>
          <p:cNvPr id="285" name="Google Shape;285;p30"/>
          <p:cNvSpPr txBox="1">
            <a:spLocks noGrp="1"/>
          </p:cNvSpPr>
          <p:nvPr>
            <p:ph type="body" idx="1"/>
          </p:nvPr>
        </p:nvSpPr>
        <p:spPr>
          <a:xfrm>
            <a:off x="931862" y="1136650"/>
            <a:ext cx="7724775" cy="46402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The content of the matrix </a:t>
            </a:r>
            <a:r>
              <a:rPr lang="en-US" sz="1800" b="1" i="1" u="none">
                <a:solidFill>
                  <a:schemeClr val="dk1"/>
                </a:solidFill>
                <a:latin typeface="Tahoma"/>
                <a:ea typeface="Tahoma"/>
                <a:cs typeface="Tahoma"/>
                <a:sym typeface="Tahoma"/>
              </a:rPr>
              <a:t>Need</a:t>
            </a:r>
            <a:r>
              <a:rPr lang="en-US" sz="1800" b="0" i="0" u="none">
                <a:solidFill>
                  <a:schemeClr val="dk1"/>
                </a:solidFill>
                <a:latin typeface="Tahoma"/>
                <a:ea typeface="Tahoma"/>
                <a:cs typeface="Tahoma"/>
                <a:sym typeface="Tahoma"/>
              </a:rPr>
              <a:t> is defined to be </a:t>
            </a:r>
            <a:r>
              <a:rPr lang="en-US" sz="1800" b="1" i="1" u="none">
                <a:solidFill>
                  <a:schemeClr val="dk1"/>
                </a:solidFill>
                <a:latin typeface="Tahoma"/>
                <a:ea typeface="Tahoma"/>
                <a:cs typeface="Tahoma"/>
                <a:sym typeface="Tahoma"/>
              </a:rPr>
              <a:t>Max</a:t>
            </a:r>
            <a:r>
              <a:rPr lang="en-US" sz="1800" b="1" i="0" u="none">
                <a:solidFill>
                  <a:schemeClr val="dk1"/>
                </a:solidFill>
                <a:latin typeface="Tahoma"/>
                <a:ea typeface="Tahoma"/>
                <a:cs typeface="Tahoma"/>
                <a:sym typeface="Tahoma"/>
              </a:rPr>
              <a:t> – </a:t>
            </a:r>
            <a:r>
              <a:rPr lang="en-US" sz="1800" b="1" i="1" u="none">
                <a:solidFill>
                  <a:schemeClr val="dk1"/>
                </a:solidFill>
                <a:latin typeface="Tahoma"/>
                <a:ea typeface="Tahoma"/>
                <a:cs typeface="Tahoma"/>
                <a:sym typeface="Tahoma"/>
              </a:rPr>
              <a:t>Allocation</a:t>
            </a:r>
            <a:endParaRPr sz="1800" b="1" i="0" u="none">
              <a:solidFill>
                <a:schemeClr val="dk1"/>
              </a:solidFill>
              <a:latin typeface="Tahoma"/>
              <a:ea typeface="Tahoma"/>
              <a:cs typeface="Tahoma"/>
              <a:sym typeface="Tahoma"/>
            </a:endParaRPr>
          </a:p>
          <a:p>
            <a:pPr marL="342900" lvl="0" indent="-342900" algn="l" rtl="0">
              <a:lnSpc>
                <a:spcPct val="100000"/>
              </a:lnSpc>
              <a:spcBef>
                <a:spcPts val="360"/>
              </a:spcBef>
              <a:spcAft>
                <a:spcPts val="0"/>
              </a:spcAft>
              <a:buSzPts val="1080"/>
              <a:buNone/>
            </a:pPr>
            <a:endParaRPr sz="1800" b="0" i="0" u="none">
              <a:solidFill>
                <a:schemeClr val="dk1"/>
              </a:solidFill>
              <a:latin typeface="Tahoma"/>
              <a:ea typeface="Tahoma"/>
              <a:cs typeface="Tahoma"/>
              <a:sym typeface="Tahoma"/>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sng">
                <a:solidFill>
                  <a:schemeClr val="dk1"/>
                </a:solidFill>
                <a:latin typeface="Tahoma"/>
                <a:ea typeface="Tahoma"/>
                <a:cs typeface="Tahoma"/>
                <a:sym typeface="Tahoma"/>
              </a:rPr>
              <a:t>Need</a:t>
            </a:r>
            <a:endParaRPr sz="1800" b="0" i="0" u="sng">
              <a:solidFill>
                <a:schemeClr val="dk1"/>
              </a:solidFill>
              <a:latin typeface="Tahoma"/>
              <a:ea typeface="Tahoma"/>
              <a:cs typeface="Tahoma"/>
              <a:sym typeface="Tahoma"/>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A B C</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0	</a:t>
            </a:r>
            <a:r>
              <a:rPr lang="en-US" sz="1800" b="0" i="0" u="none">
                <a:solidFill>
                  <a:schemeClr val="dk1"/>
                </a:solidFill>
                <a:latin typeface="Tahoma"/>
                <a:ea typeface="Tahoma"/>
                <a:cs typeface="Tahoma"/>
                <a:sym typeface="Tahoma"/>
              </a:rPr>
              <a:t>7 4 3 </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1	</a:t>
            </a:r>
            <a:r>
              <a:rPr lang="en-US" sz="1800" b="0" i="0" u="none">
                <a:solidFill>
                  <a:schemeClr val="dk1"/>
                </a:solidFill>
                <a:latin typeface="Tahoma"/>
                <a:ea typeface="Tahoma"/>
                <a:cs typeface="Tahoma"/>
                <a:sym typeface="Tahoma"/>
              </a:rPr>
              <a:t>1 2 2 </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2</a:t>
            </a:r>
            <a:r>
              <a:rPr lang="en-US" sz="1800" b="0" i="0" u="none">
                <a:solidFill>
                  <a:schemeClr val="dk1"/>
                </a:solidFill>
                <a:latin typeface="Tahoma"/>
                <a:ea typeface="Tahoma"/>
                <a:cs typeface="Tahoma"/>
                <a:sym typeface="Tahoma"/>
              </a:rPr>
              <a:t>	6 0 0 </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3</a:t>
            </a:r>
            <a:r>
              <a:rPr lang="en-US" sz="1800" b="0" i="0" u="none">
                <a:solidFill>
                  <a:schemeClr val="dk1"/>
                </a:solidFill>
                <a:latin typeface="Tahoma"/>
                <a:ea typeface="Tahoma"/>
                <a:cs typeface="Tahoma"/>
                <a:sym typeface="Tahoma"/>
              </a:rPr>
              <a:t>	0 1 1</a:t>
            </a:r>
            <a:endParaRPr/>
          </a:p>
          <a:p>
            <a:pPr marL="342900" lvl="0" indent="-342900" algn="l" rtl="0">
              <a:lnSpc>
                <a:spcPct val="100000"/>
              </a:lnSpc>
              <a:spcBef>
                <a:spcPts val="64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4</a:t>
            </a:r>
            <a:r>
              <a:rPr lang="en-US" sz="1800" b="0" i="0" u="none">
                <a:solidFill>
                  <a:schemeClr val="dk1"/>
                </a:solidFill>
                <a:latin typeface="Tahoma"/>
                <a:ea typeface="Tahoma"/>
                <a:cs typeface="Tahoma"/>
                <a:sym typeface="Tahoma"/>
              </a:rPr>
              <a:t>	4 3 1 </a:t>
            </a:r>
            <a:br>
              <a:rPr lang="en-US" sz="3200" b="0" i="0" u="none">
                <a:solidFill>
                  <a:schemeClr val="dk1"/>
                </a:solidFill>
                <a:latin typeface="Tahoma"/>
                <a:ea typeface="Tahoma"/>
                <a:cs typeface="Tahoma"/>
                <a:sym typeface="Tahoma"/>
              </a:rPr>
            </a:br>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The system is in a safe state since the sequence &lt;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1</a:t>
            </a: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3</a:t>
            </a: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4</a:t>
            </a: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2</a:t>
            </a: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0</a:t>
            </a:r>
            <a:r>
              <a:rPr lang="en-US" sz="1800" b="0" i="0" u="none">
                <a:solidFill>
                  <a:schemeClr val="dk1"/>
                </a:solidFill>
                <a:latin typeface="Tahoma"/>
                <a:ea typeface="Tahoma"/>
                <a:cs typeface="Tahoma"/>
                <a:sym typeface="Tahoma"/>
              </a:rPr>
              <a:t>&gt; satisfies safety criteria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457200" y="163512"/>
            <a:ext cx="8229600"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Chapter Objectives</a:t>
            </a:r>
            <a:endParaRPr/>
          </a:p>
        </p:txBody>
      </p:sp>
      <p:sp>
        <p:nvSpPr>
          <p:cNvPr id="108" name="Google Shape;108;p3"/>
          <p:cNvSpPr txBox="1">
            <a:spLocks noGrp="1"/>
          </p:cNvSpPr>
          <p:nvPr>
            <p:ph type="body" idx="1"/>
          </p:nvPr>
        </p:nvSpPr>
        <p:spPr>
          <a:xfrm>
            <a:off x="882650" y="1233487"/>
            <a:ext cx="7042150" cy="4500562"/>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To develop a description of deadlocks, which prevent sets of concurrent processes from completing their tasks</a:t>
            </a:r>
            <a:endParaRPr/>
          </a:p>
          <a:p>
            <a:pPr marL="342900" lvl="0" indent="-342900" algn="just" rtl="0">
              <a:lnSpc>
                <a:spcPct val="100000"/>
              </a:lnSpc>
              <a:spcBef>
                <a:spcPts val="560"/>
              </a:spcBef>
              <a:spcAft>
                <a:spcPts val="0"/>
              </a:spcAft>
              <a:buSzPts val="1680"/>
              <a:buNone/>
            </a:pPr>
            <a:endParaRPr sz="2800" b="0" i="0" u="none">
              <a:solidFill>
                <a:schemeClr val="dk1"/>
              </a:solidFill>
              <a:latin typeface="Tahoma"/>
              <a:ea typeface="Tahoma"/>
              <a:cs typeface="Tahoma"/>
              <a:sym typeface="Tahoma"/>
            </a:endParaRPr>
          </a:p>
          <a:p>
            <a:pPr marL="342900" lvl="0" indent="-342900" algn="just" rtl="0">
              <a:lnSpc>
                <a:spcPct val="10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To present a number of different methods for preventing or avoiding deadlocks in a computer system</a:t>
            </a:r>
            <a:endParaRPr/>
          </a:p>
          <a:p>
            <a:pPr marL="342900" lvl="0" indent="-236220" algn="l" rtl="0">
              <a:spcBef>
                <a:spcPts val="560"/>
              </a:spcBef>
              <a:spcAft>
                <a:spcPts val="0"/>
              </a:spcAft>
              <a:buSzPts val="1680"/>
              <a:buNone/>
            </a:pPr>
            <a:endParaRPr sz="2800" b="0" i="0" u="none">
              <a:solidFill>
                <a:schemeClr val="dk1"/>
              </a:solidFill>
              <a:latin typeface="Tahoma"/>
              <a:ea typeface="Tahoma"/>
              <a:cs typeface="Tahoma"/>
              <a:sym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1"/>
          <p:cNvSpPr txBox="1">
            <a:spLocks noGrp="1"/>
          </p:cNvSpPr>
          <p:nvPr>
            <p:ph type="title"/>
          </p:nvPr>
        </p:nvSpPr>
        <p:spPr>
          <a:xfrm>
            <a:off x="817562" y="214312"/>
            <a:ext cx="7869237"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Example:  </a:t>
            </a:r>
            <a:r>
              <a:rPr lang="en-US" sz="4000" b="0" i="1" u="none">
                <a:solidFill>
                  <a:schemeClr val="dk2"/>
                </a:solidFill>
                <a:latin typeface="Tahoma"/>
                <a:ea typeface="Tahoma"/>
                <a:cs typeface="Tahoma"/>
                <a:sym typeface="Tahoma"/>
              </a:rPr>
              <a:t>P</a:t>
            </a:r>
            <a:r>
              <a:rPr lang="en-US" sz="4000" b="0" i="0" u="none" baseline="-25000">
                <a:solidFill>
                  <a:schemeClr val="dk2"/>
                </a:solidFill>
                <a:latin typeface="Tahoma"/>
                <a:ea typeface="Tahoma"/>
                <a:cs typeface="Tahoma"/>
                <a:sym typeface="Tahoma"/>
              </a:rPr>
              <a:t>1</a:t>
            </a:r>
            <a:r>
              <a:rPr lang="en-US" sz="4000" b="0" i="0" u="none">
                <a:solidFill>
                  <a:schemeClr val="dk2"/>
                </a:solidFill>
                <a:latin typeface="Tahoma"/>
                <a:ea typeface="Tahoma"/>
                <a:cs typeface="Tahoma"/>
                <a:sym typeface="Tahoma"/>
              </a:rPr>
              <a:t> Request (1,0,2)</a:t>
            </a:r>
            <a:endParaRPr/>
          </a:p>
        </p:txBody>
      </p:sp>
      <p:sp>
        <p:nvSpPr>
          <p:cNvPr id="291" name="Google Shape;291;p31"/>
          <p:cNvSpPr txBox="1">
            <a:spLocks noGrp="1"/>
          </p:cNvSpPr>
          <p:nvPr>
            <p:ph type="body" idx="1"/>
          </p:nvPr>
        </p:nvSpPr>
        <p:spPr>
          <a:xfrm>
            <a:off x="896937" y="1103312"/>
            <a:ext cx="7766050" cy="510381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Check that Request ≤ Available (that is, (1,0,2) ≤ (3,3,2) ⇒ true</a:t>
            </a:r>
            <a:endParaRPr sz="1800" b="0" i="1" u="none">
              <a:solidFill>
                <a:schemeClr val="dk1"/>
              </a:solidFill>
              <a:latin typeface="Tahoma"/>
              <a:ea typeface="Tahoma"/>
              <a:cs typeface="Tahoma"/>
              <a:sym typeface="Tahoma"/>
            </a:endParaRPr>
          </a:p>
          <a:p>
            <a:pPr marL="342900" lvl="0" indent="-342900" algn="l" rtl="0">
              <a:lnSpc>
                <a:spcPct val="100000"/>
              </a:lnSpc>
              <a:spcBef>
                <a:spcPts val="360"/>
              </a:spcBef>
              <a:spcAft>
                <a:spcPts val="0"/>
              </a:spcAft>
              <a:buSzPts val="1080"/>
              <a:buNone/>
            </a:pPr>
            <a:r>
              <a:rPr lang="en-US" sz="1800" b="0" i="1" u="none">
                <a:solidFill>
                  <a:schemeClr val="dk1"/>
                </a:solidFill>
                <a:latin typeface="Tahoma"/>
                <a:ea typeface="Tahoma"/>
                <a:cs typeface="Tahoma"/>
                <a:sym typeface="Tahoma"/>
              </a:rPr>
              <a:t>			</a:t>
            </a:r>
            <a:r>
              <a:rPr lang="en-US" sz="1800" b="0" i="1" u="sng">
                <a:solidFill>
                  <a:schemeClr val="dk1"/>
                </a:solidFill>
                <a:latin typeface="Tahoma"/>
                <a:ea typeface="Tahoma"/>
                <a:cs typeface="Tahoma"/>
                <a:sym typeface="Tahoma"/>
              </a:rPr>
              <a:t>Allocation</a:t>
            </a:r>
            <a:r>
              <a:rPr lang="en-US" sz="1800" b="0" i="1" u="none">
                <a:solidFill>
                  <a:schemeClr val="dk1"/>
                </a:solidFill>
                <a:latin typeface="Tahoma"/>
                <a:ea typeface="Tahoma"/>
                <a:cs typeface="Tahoma"/>
                <a:sym typeface="Tahoma"/>
              </a:rPr>
              <a:t>	</a:t>
            </a:r>
            <a:r>
              <a:rPr lang="en-US" sz="1800" b="0" i="1" u="sng">
                <a:solidFill>
                  <a:schemeClr val="dk1"/>
                </a:solidFill>
                <a:latin typeface="Tahoma"/>
                <a:ea typeface="Tahoma"/>
                <a:cs typeface="Tahoma"/>
                <a:sym typeface="Tahoma"/>
              </a:rPr>
              <a:t>Need</a:t>
            </a:r>
            <a:r>
              <a:rPr lang="en-US" sz="1800" b="0" i="1" u="none">
                <a:solidFill>
                  <a:schemeClr val="dk1"/>
                </a:solidFill>
                <a:latin typeface="Tahoma"/>
                <a:ea typeface="Tahoma"/>
                <a:cs typeface="Tahoma"/>
                <a:sym typeface="Tahoma"/>
              </a:rPr>
              <a:t>	   </a:t>
            </a:r>
            <a:r>
              <a:rPr lang="en-US" sz="1800" b="0" i="1" u="sng">
                <a:solidFill>
                  <a:schemeClr val="dk1"/>
                </a:solidFill>
                <a:latin typeface="Tahoma"/>
                <a:ea typeface="Tahoma"/>
                <a:cs typeface="Tahoma"/>
                <a:sym typeface="Tahoma"/>
              </a:rPr>
              <a:t>Available</a:t>
            </a:r>
            <a:endParaRPr/>
          </a:p>
          <a:p>
            <a:pPr marL="342900" lvl="0" indent="-342900" algn="l" rtl="0">
              <a:lnSpc>
                <a:spcPct val="100000"/>
              </a:lnSpc>
              <a:spcBef>
                <a:spcPts val="360"/>
              </a:spcBef>
              <a:spcAft>
                <a:spcPts val="0"/>
              </a:spcAft>
              <a:buSzPts val="1080"/>
              <a:buNone/>
            </a:pPr>
            <a:r>
              <a:rPr lang="en-US" sz="1800" b="0" i="1" u="none">
                <a:solidFill>
                  <a:schemeClr val="dk1"/>
                </a:solidFill>
                <a:latin typeface="Tahoma"/>
                <a:ea typeface="Tahoma"/>
                <a:cs typeface="Tahoma"/>
                <a:sym typeface="Tahoma"/>
              </a:rPr>
              <a:t>			A B C	A B C	 A B C </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0</a:t>
            </a:r>
            <a:r>
              <a:rPr lang="en-US" sz="1800" b="0" i="0" u="none">
                <a:solidFill>
                  <a:schemeClr val="dk1"/>
                </a:solidFill>
                <a:latin typeface="Tahoma"/>
                <a:ea typeface="Tahoma"/>
                <a:cs typeface="Tahoma"/>
                <a:sym typeface="Tahoma"/>
              </a:rPr>
              <a:t>	0 1 0 	7 4 3 	2 3 0</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1</a:t>
            </a:r>
            <a:r>
              <a:rPr lang="en-US" sz="1800" b="0" i="0" u="none">
                <a:solidFill>
                  <a:schemeClr val="dk1"/>
                </a:solidFill>
                <a:latin typeface="Tahoma"/>
                <a:ea typeface="Tahoma"/>
                <a:cs typeface="Tahoma"/>
                <a:sym typeface="Tahoma"/>
              </a:rPr>
              <a:t>	      3 0 2             0 2 0 	</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2</a:t>
            </a:r>
            <a:r>
              <a:rPr lang="en-US" sz="1800" b="0" i="0" u="none">
                <a:solidFill>
                  <a:schemeClr val="dk1"/>
                </a:solidFill>
                <a:latin typeface="Tahoma"/>
                <a:ea typeface="Tahoma"/>
                <a:cs typeface="Tahoma"/>
                <a:sym typeface="Tahoma"/>
              </a:rPr>
              <a:t>	3 0 2 	 6 0 0 </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3</a:t>
            </a:r>
            <a:r>
              <a:rPr lang="en-US" sz="1800" b="0" i="0" u="none">
                <a:solidFill>
                  <a:schemeClr val="dk1"/>
                </a:solidFill>
                <a:latin typeface="Tahoma"/>
                <a:ea typeface="Tahoma"/>
                <a:cs typeface="Tahoma"/>
                <a:sym typeface="Tahoma"/>
              </a:rPr>
              <a:t>	2 1 1 	0 1 1</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4</a:t>
            </a:r>
            <a:r>
              <a:rPr lang="en-US" sz="1800" b="0" i="0" u="none">
                <a:solidFill>
                  <a:schemeClr val="dk1"/>
                </a:solidFill>
                <a:latin typeface="Tahoma"/>
                <a:ea typeface="Tahoma"/>
                <a:cs typeface="Tahoma"/>
                <a:sym typeface="Tahoma"/>
              </a:rPr>
              <a:t>	0 0 2 	 4 3 1 </a:t>
            </a:r>
            <a:endParaRPr/>
          </a:p>
          <a:p>
            <a:pPr marL="342900" lvl="0" indent="-342900" algn="l" rtl="0">
              <a:lnSpc>
                <a:spcPct val="100000"/>
              </a:lnSpc>
              <a:spcBef>
                <a:spcPts val="360"/>
              </a:spcBef>
              <a:spcAft>
                <a:spcPts val="0"/>
              </a:spcAft>
              <a:buSzPts val="1080"/>
              <a:buNone/>
            </a:pPr>
            <a:endParaRPr sz="1800" b="0" i="0" u="none">
              <a:solidFill>
                <a:schemeClr val="dk1"/>
              </a:solidFill>
              <a:latin typeface="Tahoma"/>
              <a:ea typeface="Tahoma"/>
              <a:cs typeface="Tahoma"/>
              <a:sym typeface="Tahoma"/>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Executing safety algorithm shows that sequence &lt; </a:t>
            </a:r>
            <a:r>
              <a:rPr lang="en-US" sz="1800" b="1" i="1" u="none">
                <a:solidFill>
                  <a:schemeClr val="dk1"/>
                </a:solidFill>
                <a:latin typeface="Tahoma"/>
                <a:ea typeface="Tahoma"/>
                <a:cs typeface="Tahoma"/>
                <a:sym typeface="Tahoma"/>
              </a:rPr>
              <a:t>P</a:t>
            </a:r>
            <a:r>
              <a:rPr lang="en-US" sz="1800" b="1" i="0" u="none" baseline="-25000">
                <a:solidFill>
                  <a:schemeClr val="dk1"/>
                </a:solidFill>
                <a:latin typeface="Tahoma"/>
                <a:ea typeface="Tahoma"/>
                <a:cs typeface="Tahoma"/>
                <a:sym typeface="Tahoma"/>
              </a:rPr>
              <a:t>1</a:t>
            </a:r>
            <a:r>
              <a:rPr lang="en-US" sz="1800" b="1" i="0" u="none">
                <a:solidFill>
                  <a:schemeClr val="dk1"/>
                </a:solidFill>
                <a:latin typeface="Tahoma"/>
                <a:ea typeface="Tahoma"/>
                <a:cs typeface="Tahoma"/>
                <a:sym typeface="Tahoma"/>
              </a:rPr>
              <a:t>, </a:t>
            </a:r>
            <a:r>
              <a:rPr lang="en-US" sz="1800" b="1" i="1" u="none">
                <a:solidFill>
                  <a:schemeClr val="dk1"/>
                </a:solidFill>
                <a:latin typeface="Tahoma"/>
                <a:ea typeface="Tahoma"/>
                <a:cs typeface="Tahoma"/>
                <a:sym typeface="Tahoma"/>
              </a:rPr>
              <a:t>P</a:t>
            </a:r>
            <a:r>
              <a:rPr lang="en-US" sz="1800" b="1" i="0" u="none" baseline="-25000">
                <a:solidFill>
                  <a:schemeClr val="dk1"/>
                </a:solidFill>
                <a:latin typeface="Tahoma"/>
                <a:ea typeface="Tahoma"/>
                <a:cs typeface="Tahoma"/>
                <a:sym typeface="Tahoma"/>
              </a:rPr>
              <a:t>3</a:t>
            </a:r>
            <a:r>
              <a:rPr lang="en-US" sz="1800" b="1" i="0" u="none">
                <a:solidFill>
                  <a:schemeClr val="dk1"/>
                </a:solidFill>
                <a:latin typeface="Tahoma"/>
                <a:ea typeface="Tahoma"/>
                <a:cs typeface="Tahoma"/>
                <a:sym typeface="Tahoma"/>
              </a:rPr>
              <a:t>, </a:t>
            </a:r>
            <a:r>
              <a:rPr lang="en-US" sz="1800" b="1" i="1" u="none">
                <a:solidFill>
                  <a:schemeClr val="dk1"/>
                </a:solidFill>
                <a:latin typeface="Tahoma"/>
                <a:ea typeface="Tahoma"/>
                <a:cs typeface="Tahoma"/>
                <a:sym typeface="Tahoma"/>
              </a:rPr>
              <a:t>P</a:t>
            </a:r>
            <a:r>
              <a:rPr lang="en-US" sz="1800" b="1" i="0" u="none" baseline="-25000">
                <a:solidFill>
                  <a:schemeClr val="dk1"/>
                </a:solidFill>
                <a:latin typeface="Tahoma"/>
                <a:ea typeface="Tahoma"/>
                <a:cs typeface="Tahoma"/>
                <a:sym typeface="Tahoma"/>
              </a:rPr>
              <a:t>4</a:t>
            </a:r>
            <a:r>
              <a:rPr lang="en-US" sz="1800" b="1" i="0" u="none">
                <a:solidFill>
                  <a:schemeClr val="dk1"/>
                </a:solidFill>
                <a:latin typeface="Tahoma"/>
                <a:ea typeface="Tahoma"/>
                <a:cs typeface="Tahoma"/>
                <a:sym typeface="Tahoma"/>
              </a:rPr>
              <a:t>, </a:t>
            </a:r>
            <a:r>
              <a:rPr lang="en-US" sz="1800" b="1" i="1" u="none">
                <a:solidFill>
                  <a:schemeClr val="dk1"/>
                </a:solidFill>
                <a:latin typeface="Tahoma"/>
                <a:ea typeface="Tahoma"/>
                <a:cs typeface="Tahoma"/>
                <a:sym typeface="Tahoma"/>
              </a:rPr>
              <a:t>P</a:t>
            </a:r>
            <a:r>
              <a:rPr lang="en-US" sz="1800" b="1" i="0" u="none" baseline="-25000">
                <a:solidFill>
                  <a:schemeClr val="dk1"/>
                </a:solidFill>
                <a:latin typeface="Tahoma"/>
                <a:ea typeface="Tahoma"/>
                <a:cs typeface="Tahoma"/>
                <a:sym typeface="Tahoma"/>
              </a:rPr>
              <a:t>0</a:t>
            </a:r>
            <a:r>
              <a:rPr lang="en-US" sz="1800" b="1" i="0" u="none">
                <a:solidFill>
                  <a:schemeClr val="dk1"/>
                </a:solidFill>
                <a:latin typeface="Tahoma"/>
                <a:ea typeface="Tahoma"/>
                <a:cs typeface="Tahoma"/>
                <a:sym typeface="Tahoma"/>
              </a:rPr>
              <a:t>, </a:t>
            </a:r>
            <a:r>
              <a:rPr lang="en-US" sz="1800" b="1" i="1" u="none">
                <a:solidFill>
                  <a:schemeClr val="dk1"/>
                </a:solidFill>
                <a:latin typeface="Tahoma"/>
                <a:ea typeface="Tahoma"/>
                <a:cs typeface="Tahoma"/>
                <a:sym typeface="Tahoma"/>
              </a:rPr>
              <a:t>P</a:t>
            </a:r>
            <a:r>
              <a:rPr lang="en-US" sz="1800" b="1" i="0" u="none" baseline="-25000">
                <a:solidFill>
                  <a:schemeClr val="dk1"/>
                </a:solidFill>
                <a:latin typeface="Tahoma"/>
                <a:ea typeface="Tahoma"/>
                <a:cs typeface="Tahoma"/>
                <a:sym typeface="Tahoma"/>
              </a:rPr>
              <a:t>2</a:t>
            </a:r>
            <a:r>
              <a:rPr lang="en-US" sz="1800" b="0" i="0" u="none">
                <a:solidFill>
                  <a:schemeClr val="dk1"/>
                </a:solidFill>
                <a:latin typeface="Tahoma"/>
                <a:ea typeface="Tahoma"/>
                <a:cs typeface="Tahoma"/>
                <a:sym typeface="Tahoma"/>
              </a:rPr>
              <a:t>&gt; satisfies safety requirement</a:t>
            </a:r>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a:solidFill>
                <a:schemeClr val="dk1"/>
              </a:solidFill>
              <a:latin typeface="Tahoma"/>
              <a:ea typeface="Tahoma"/>
              <a:cs typeface="Tahoma"/>
              <a:sym typeface="Tahoma"/>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Can request for (3,3,0) by </a:t>
            </a:r>
            <a:r>
              <a:rPr lang="en-US" sz="1800" b="1" i="1" u="none">
                <a:solidFill>
                  <a:schemeClr val="dk1"/>
                </a:solidFill>
                <a:latin typeface="Tahoma"/>
                <a:ea typeface="Tahoma"/>
                <a:cs typeface="Tahoma"/>
                <a:sym typeface="Tahoma"/>
              </a:rPr>
              <a:t>P</a:t>
            </a:r>
            <a:r>
              <a:rPr lang="en-US" sz="1800" b="1" i="0" u="none" baseline="-25000">
                <a:solidFill>
                  <a:schemeClr val="dk1"/>
                </a:solidFill>
                <a:latin typeface="Tahoma"/>
                <a:ea typeface="Tahoma"/>
                <a:cs typeface="Tahoma"/>
                <a:sym typeface="Tahoma"/>
              </a:rPr>
              <a:t>4</a:t>
            </a:r>
            <a:r>
              <a:rPr lang="en-US" sz="1800" b="0" i="0" u="none">
                <a:solidFill>
                  <a:schemeClr val="dk1"/>
                </a:solidFill>
                <a:latin typeface="Tahoma"/>
                <a:ea typeface="Tahoma"/>
                <a:cs typeface="Tahoma"/>
                <a:sym typeface="Tahoma"/>
              </a:rPr>
              <a:t> be granted?</a:t>
            </a:r>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a:solidFill>
                <a:schemeClr val="dk1"/>
              </a:solidFill>
              <a:latin typeface="Tahoma"/>
              <a:ea typeface="Tahoma"/>
              <a:cs typeface="Tahoma"/>
              <a:sym typeface="Tahoma"/>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Can request for (0,2,0) by </a:t>
            </a:r>
            <a:r>
              <a:rPr lang="en-US" sz="1800" b="1" i="1" u="none">
                <a:solidFill>
                  <a:schemeClr val="dk1"/>
                </a:solidFill>
                <a:latin typeface="Tahoma"/>
                <a:ea typeface="Tahoma"/>
                <a:cs typeface="Tahoma"/>
                <a:sym typeface="Tahoma"/>
              </a:rPr>
              <a:t>P</a:t>
            </a:r>
            <a:r>
              <a:rPr lang="en-US" sz="1800" b="1" i="0" u="none" baseline="-25000">
                <a:solidFill>
                  <a:schemeClr val="dk1"/>
                </a:solidFill>
                <a:latin typeface="Tahoma"/>
                <a:ea typeface="Tahoma"/>
                <a:cs typeface="Tahoma"/>
                <a:sym typeface="Tahoma"/>
              </a:rPr>
              <a:t>0</a:t>
            </a:r>
            <a:r>
              <a:rPr lang="en-US" sz="1800" b="0" i="0" u="none">
                <a:solidFill>
                  <a:schemeClr val="dk1"/>
                </a:solidFill>
                <a:latin typeface="Tahoma"/>
                <a:ea typeface="Tahoma"/>
                <a:cs typeface="Tahoma"/>
                <a:sym typeface="Tahoma"/>
              </a:rPr>
              <a:t> be granted?</a:t>
            </a:r>
            <a:endParaRPr/>
          </a:p>
          <a:p>
            <a:pPr marL="342900" lvl="0" indent="-274320" algn="l" rtl="0">
              <a:spcBef>
                <a:spcPts val="360"/>
              </a:spcBef>
              <a:spcAft>
                <a:spcPts val="0"/>
              </a:spcAft>
              <a:buSzPts val="1080"/>
              <a:buNone/>
            </a:pPr>
            <a:endParaRPr sz="1800" b="0" i="0" u="none">
              <a:solidFill>
                <a:schemeClr val="dk1"/>
              </a:solidFill>
              <a:latin typeface="Tahoma"/>
              <a:ea typeface="Tahoma"/>
              <a:cs typeface="Tahoma"/>
              <a:sym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2"/>
          <p:cNvSpPr txBox="1">
            <a:spLocks noGrp="1"/>
          </p:cNvSpPr>
          <p:nvPr>
            <p:ph type="title"/>
          </p:nvPr>
        </p:nvSpPr>
        <p:spPr>
          <a:xfrm>
            <a:off x="1141412" y="198437"/>
            <a:ext cx="7421562"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3600"/>
              <a:buFont typeface="Tahoma"/>
              <a:buNone/>
            </a:pPr>
            <a:r>
              <a:rPr lang="en-US" sz="3600" b="0" i="0" u="none">
                <a:solidFill>
                  <a:schemeClr val="dk2"/>
                </a:solidFill>
                <a:latin typeface="Tahoma"/>
                <a:ea typeface="Tahoma"/>
                <a:cs typeface="Tahoma"/>
                <a:sym typeface="Tahoma"/>
              </a:rPr>
              <a:t>Deadlock Detection</a:t>
            </a:r>
            <a:endParaRPr/>
          </a:p>
        </p:txBody>
      </p:sp>
      <p:sp>
        <p:nvSpPr>
          <p:cNvPr id="297" name="Google Shape;297;p32"/>
          <p:cNvSpPr txBox="1">
            <a:spLocks noGrp="1"/>
          </p:cNvSpPr>
          <p:nvPr>
            <p:ph type="body" idx="1"/>
          </p:nvPr>
        </p:nvSpPr>
        <p:spPr>
          <a:xfrm>
            <a:off x="901700" y="1233487"/>
            <a:ext cx="73914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Allow system to enter deadlock state </a:t>
            </a:r>
            <a:br>
              <a:rPr lang="en-US" sz="2400" b="0" i="0" u="none">
                <a:solidFill>
                  <a:schemeClr val="dk1"/>
                </a:solidFill>
                <a:latin typeface="Tahoma"/>
                <a:ea typeface="Tahoma"/>
                <a:cs typeface="Tahoma"/>
                <a:sym typeface="Tahoma"/>
              </a:rPr>
            </a:br>
            <a:endParaRPr/>
          </a:p>
          <a:p>
            <a:pPr marL="342900" lvl="0" indent="-342900" algn="l" rtl="0">
              <a:lnSpc>
                <a:spcPct val="100000"/>
              </a:lnSpc>
              <a:spcBef>
                <a:spcPts val="48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Detection algorithm</a:t>
            </a:r>
            <a:br>
              <a:rPr lang="en-US" sz="2400" b="0" i="0" u="none">
                <a:solidFill>
                  <a:schemeClr val="dk1"/>
                </a:solidFill>
                <a:latin typeface="Tahoma"/>
                <a:ea typeface="Tahoma"/>
                <a:cs typeface="Tahoma"/>
                <a:sym typeface="Tahoma"/>
              </a:rPr>
            </a:br>
            <a:endParaRPr/>
          </a:p>
          <a:p>
            <a:pPr marL="342900" lvl="0" indent="-342900" algn="l" rtl="0">
              <a:lnSpc>
                <a:spcPct val="100000"/>
              </a:lnSpc>
              <a:spcBef>
                <a:spcPts val="48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Recovery scheme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3"/>
          <p:cNvSpPr txBox="1">
            <a:spLocks noGrp="1"/>
          </p:cNvSpPr>
          <p:nvPr>
            <p:ph type="title"/>
          </p:nvPr>
        </p:nvSpPr>
        <p:spPr>
          <a:xfrm>
            <a:off x="1066800" y="457200"/>
            <a:ext cx="7772400" cy="8445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2800"/>
              <a:buFont typeface="Tahoma"/>
              <a:buNone/>
            </a:pPr>
            <a:r>
              <a:rPr lang="en-US" sz="2800" b="0" i="0" u="none">
                <a:solidFill>
                  <a:schemeClr val="dk2"/>
                </a:solidFill>
                <a:latin typeface="Tahoma"/>
                <a:ea typeface="Tahoma"/>
                <a:cs typeface="Tahoma"/>
                <a:sym typeface="Tahoma"/>
              </a:rPr>
              <a:t>Single Instance of Each Resource Type</a:t>
            </a:r>
            <a:endParaRPr/>
          </a:p>
        </p:txBody>
      </p:sp>
      <p:sp>
        <p:nvSpPr>
          <p:cNvPr id="303" name="Google Shape;303;p33"/>
          <p:cNvSpPr txBox="1">
            <a:spLocks noGrp="1"/>
          </p:cNvSpPr>
          <p:nvPr>
            <p:ph type="body" idx="1"/>
          </p:nvPr>
        </p:nvSpPr>
        <p:spPr>
          <a:xfrm>
            <a:off x="827087" y="1173162"/>
            <a:ext cx="7585075" cy="45116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Maintain </a:t>
            </a:r>
            <a:r>
              <a:rPr lang="en-US" sz="2000" b="1" i="0" u="none">
                <a:solidFill>
                  <a:srgbClr val="3366FF"/>
                </a:solidFill>
                <a:latin typeface="Tahoma"/>
                <a:ea typeface="Tahoma"/>
                <a:cs typeface="Tahoma"/>
                <a:sym typeface="Tahoma"/>
              </a:rPr>
              <a:t>wait-for </a:t>
            </a:r>
            <a:r>
              <a:rPr lang="en-US" sz="2000" b="0" i="0" u="none">
                <a:solidFill>
                  <a:schemeClr val="dk1"/>
                </a:solidFill>
                <a:latin typeface="Tahoma"/>
                <a:ea typeface="Tahoma"/>
                <a:cs typeface="Tahoma"/>
                <a:sym typeface="Tahoma"/>
              </a:rPr>
              <a:t>graph</a:t>
            </a:r>
            <a:endParaRPr/>
          </a:p>
          <a:p>
            <a:pPr marL="742950" lvl="1" indent="-285750" algn="l" rtl="0">
              <a:lnSpc>
                <a:spcPct val="10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Nodes are processes</a:t>
            </a:r>
            <a:endParaRPr/>
          </a:p>
          <a:p>
            <a:pPr marL="742950" lvl="1" indent="-285750" algn="l" rtl="0">
              <a:lnSpc>
                <a:spcPct val="100000"/>
              </a:lnSpc>
              <a:spcBef>
                <a:spcPts val="400"/>
              </a:spcBef>
              <a:spcAft>
                <a:spcPts val="0"/>
              </a:spcAft>
              <a:buClr>
                <a:schemeClr val="hlink"/>
              </a:buClr>
              <a:buSzPts val="1100"/>
              <a:buFont typeface="Noto Sans Symbols"/>
              <a:buChar char="■"/>
            </a:pPr>
            <a:r>
              <a:rPr lang="en-US" sz="2000" b="1" i="1" u="none">
                <a:solidFill>
                  <a:schemeClr val="dk1"/>
                </a:solidFill>
                <a:latin typeface="Tahoma"/>
                <a:ea typeface="Tahoma"/>
                <a:cs typeface="Tahoma"/>
                <a:sym typeface="Tahoma"/>
              </a:rPr>
              <a:t>P</a:t>
            </a:r>
            <a:r>
              <a:rPr lang="en-US" sz="2000" b="1" i="1" u="none" baseline="-25000">
                <a:solidFill>
                  <a:schemeClr val="dk1"/>
                </a:solidFill>
                <a:latin typeface="Tahoma"/>
                <a:ea typeface="Tahoma"/>
                <a:cs typeface="Tahoma"/>
                <a:sym typeface="Tahoma"/>
              </a:rPr>
              <a:t>i</a:t>
            </a:r>
            <a:r>
              <a:rPr lang="en-US" sz="2000" b="1" i="0" u="none">
                <a:solidFill>
                  <a:schemeClr val="dk1"/>
                </a:solidFill>
                <a:latin typeface="Tahoma"/>
                <a:ea typeface="Tahoma"/>
                <a:cs typeface="Tahoma"/>
                <a:sym typeface="Tahoma"/>
              </a:rPr>
              <a:t> → </a:t>
            </a:r>
            <a:r>
              <a:rPr lang="en-US" sz="2000" b="1" i="1" u="none">
                <a:solidFill>
                  <a:schemeClr val="dk1"/>
                </a:solidFill>
                <a:latin typeface="Tahoma"/>
                <a:ea typeface="Tahoma"/>
                <a:cs typeface="Tahoma"/>
                <a:sym typeface="Tahoma"/>
              </a:rPr>
              <a:t>P</a:t>
            </a:r>
            <a:r>
              <a:rPr lang="en-US" sz="2000" b="1" i="1" u="none" baseline="-25000">
                <a:solidFill>
                  <a:schemeClr val="dk1"/>
                </a:solidFill>
                <a:latin typeface="Tahoma"/>
                <a:ea typeface="Tahoma"/>
                <a:cs typeface="Tahoma"/>
                <a:sym typeface="Tahoma"/>
              </a:rPr>
              <a:t>j   </a:t>
            </a:r>
            <a:r>
              <a:rPr lang="en-US" sz="2000" b="0" i="0" u="none">
                <a:solidFill>
                  <a:schemeClr val="dk1"/>
                </a:solidFill>
                <a:latin typeface="Tahoma"/>
                <a:ea typeface="Tahoma"/>
                <a:cs typeface="Tahoma"/>
                <a:sym typeface="Tahoma"/>
              </a:rPr>
              <a:t>if </a:t>
            </a:r>
            <a:r>
              <a:rPr lang="en-US" sz="2000" b="1" i="1" u="none">
                <a:solidFill>
                  <a:schemeClr val="dk1"/>
                </a:solidFill>
                <a:latin typeface="Tahoma"/>
                <a:ea typeface="Tahoma"/>
                <a:cs typeface="Tahoma"/>
                <a:sym typeface="Tahoma"/>
              </a:rPr>
              <a:t>P</a:t>
            </a:r>
            <a:r>
              <a:rPr lang="en-US" sz="2000" b="1" i="1" u="none" baseline="-25000">
                <a:solidFill>
                  <a:schemeClr val="dk1"/>
                </a:solidFill>
                <a:latin typeface="Tahoma"/>
                <a:ea typeface="Tahoma"/>
                <a:cs typeface="Tahoma"/>
                <a:sym typeface="Tahoma"/>
              </a:rPr>
              <a:t>i</a:t>
            </a:r>
            <a:r>
              <a:rPr lang="en-US" sz="2000" b="0" i="1" u="none">
                <a:solidFill>
                  <a:schemeClr val="dk1"/>
                </a:solidFill>
                <a:latin typeface="Tahoma"/>
                <a:ea typeface="Tahoma"/>
                <a:cs typeface="Tahoma"/>
                <a:sym typeface="Tahoma"/>
              </a:rPr>
              <a:t> </a:t>
            </a:r>
            <a:r>
              <a:rPr lang="en-US" sz="2000" b="0" i="0" u="none">
                <a:solidFill>
                  <a:schemeClr val="dk1"/>
                </a:solidFill>
                <a:latin typeface="Tahoma"/>
                <a:ea typeface="Tahoma"/>
                <a:cs typeface="Tahoma"/>
                <a:sym typeface="Tahoma"/>
              </a:rPr>
              <a:t>is waiting for</a:t>
            </a:r>
            <a:r>
              <a:rPr lang="en-US" sz="2000" b="0" i="1" u="none">
                <a:solidFill>
                  <a:schemeClr val="dk1"/>
                </a:solidFill>
                <a:latin typeface="Tahoma"/>
                <a:ea typeface="Tahoma"/>
                <a:cs typeface="Tahoma"/>
                <a:sym typeface="Tahoma"/>
              </a:rPr>
              <a:t> </a:t>
            </a:r>
            <a:r>
              <a:rPr lang="en-US" sz="2000" b="1" i="1" u="none">
                <a:solidFill>
                  <a:schemeClr val="dk1"/>
                </a:solidFill>
                <a:latin typeface="Tahoma"/>
                <a:ea typeface="Tahoma"/>
                <a:cs typeface="Tahoma"/>
                <a:sym typeface="Tahoma"/>
              </a:rPr>
              <a:t>P</a:t>
            </a:r>
            <a:r>
              <a:rPr lang="en-US" sz="2000" b="1" i="1" u="none" baseline="-25000">
                <a:solidFill>
                  <a:schemeClr val="dk1"/>
                </a:solidFill>
                <a:latin typeface="Tahoma"/>
                <a:ea typeface="Tahoma"/>
                <a:cs typeface="Tahoma"/>
                <a:sym typeface="Tahoma"/>
              </a:rPr>
              <a:t>j</a:t>
            </a:r>
            <a:br>
              <a:rPr lang="en-US" sz="2000" b="1" i="1" u="none">
                <a:solidFill>
                  <a:schemeClr val="dk1"/>
                </a:solidFill>
                <a:latin typeface="Tahoma"/>
                <a:ea typeface="Tahoma"/>
                <a:cs typeface="Tahoma"/>
                <a:sym typeface="Tahoma"/>
              </a:rPr>
            </a:b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Periodically invoke an algorithm that searches for a cycle in the graph. If there is a cycle, there exists a deadlock</a:t>
            </a:r>
            <a:endParaRPr/>
          </a:p>
          <a:p>
            <a:pPr marL="342900" lvl="0" indent="-342900" algn="l" rtl="0">
              <a:lnSpc>
                <a:spcPct val="100000"/>
              </a:lnSpc>
              <a:spcBef>
                <a:spcPts val="400"/>
              </a:spcBef>
              <a:spcAft>
                <a:spcPts val="0"/>
              </a:spcAft>
              <a:buSzPts val="1200"/>
              <a:buNone/>
            </a:pPr>
            <a:endParaRPr sz="2000" b="0" i="0" u="none">
              <a:solidFill>
                <a:schemeClr val="dk1"/>
              </a:solidFill>
              <a:latin typeface="Tahoma"/>
              <a:ea typeface="Tahoma"/>
              <a:cs typeface="Tahoma"/>
              <a:sym typeface="Tahoma"/>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An algorithm to detect a cycle in a graph requires an order of</a:t>
            </a:r>
            <a:r>
              <a:rPr lang="en-US" sz="2000" b="0" i="1" u="none">
                <a:solidFill>
                  <a:schemeClr val="dk1"/>
                </a:solidFill>
                <a:latin typeface="Tahoma"/>
                <a:ea typeface="Tahoma"/>
                <a:cs typeface="Tahoma"/>
                <a:sym typeface="Tahoma"/>
              </a:rPr>
              <a:t> </a:t>
            </a:r>
            <a:r>
              <a:rPr lang="en-US" sz="2000" b="1" i="1" u="none">
                <a:solidFill>
                  <a:schemeClr val="dk1"/>
                </a:solidFill>
                <a:latin typeface="Tahoma"/>
                <a:ea typeface="Tahoma"/>
                <a:cs typeface="Tahoma"/>
                <a:sym typeface="Tahoma"/>
              </a:rPr>
              <a:t>n</a:t>
            </a:r>
            <a:r>
              <a:rPr lang="en-US" sz="2000" b="1" i="0" u="none" baseline="30000">
                <a:solidFill>
                  <a:schemeClr val="dk1"/>
                </a:solidFill>
                <a:latin typeface="Tahoma"/>
                <a:ea typeface="Tahoma"/>
                <a:cs typeface="Tahoma"/>
                <a:sym typeface="Tahoma"/>
              </a:rPr>
              <a:t>2</a:t>
            </a:r>
            <a:r>
              <a:rPr lang="en-US" sz="2000" b="1" i="0" u="none">
                <a:solidFill>
                  <a:schemeClr val="dk1"/>
                </a:solidFill>
                <a:latin typeface="Tahoma"/>
                <a:ea typeface="Tahoma"/>
                <a:cs typeface="Tahoma"/>
                <a:sym typeface="Tahoma"/>
              </a:rPr>
              <a:t> </a:t>
            </a:r>
            <a:r>
              <a:rPr lang="en-US" sz="2000" b="0" i="0" u="none">
                <a:solidFill>
                  <a:schemeClr val="dk1"/>
                </a:solidFill>
                <a:latin typeface="Tahoma"/>
                <a:ea typeface="Tahoma"/>
                <a:cs typeface="Tahoma"/>
                <a:sym typeface="Tahoma"/>
              </a:rPr>
              <a:t>operations, where </a:t>
            </a:r>
            <a:r>
              <a:rPr lang="en-US" sz="2000" b="1" i="1" u="none">
                <a:solidFill>
                  <a:schemeClr val="dk1"/>
                </a:solidFill>
                <a:latin typeface="Tahoma"/>
                <a:ea typeface="Tahoma"/>
                <a:cs typeface="Tahoma"/>
                <a:sym typeface="Tahoma"/>
              </a:rPr>
              <a:t>n</a:t>
            </a:r>
            <a:r>
              <a:rPr lang="en-US" sz="2000" b="0" i="0" u="none">
                <a:solidFill>
                  <a:schemeClr val="dk1"/>
                </a:solidFill>
                <a:latin typeface="Tahoma"/>
                <a:ea typeface="Tahoma"/>
                <a:cs typeface="Tahoma"/>
                <a:sym typeface="Tahoma"/>
              </a:rPr>
              <a:t> is the number of vertices in the graph</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4"/>
          <p:cNvSpPr txBox="1">
            <a:spLocks noGrp="1"/>
          </p:cNvSpPr>
          <p:nvPr>
            <p:ph type="title"/>
          </p:nvPr>
        </p:nvSpPr>
        <p:spPr>
          <a:xfrm>
            <a:off x="1236662" y="266700"/>
            <a:ext cx="7751762"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2400"/>
              <a:buFont typeface="Tahoma"/>
              <a:buNone/>
            </a:pPr>
            <a:r>
              <a:rPr lang="en-US" sz="2400" b="0" i="0" u="none">
                <a:solidFill>
                  <a:schemeClr val="dk2"/>
                </a:solidFill>
                <a:latin typeface="Tahoma"/>
                <a:ea typeface="Tahoma"/>
                <a:cs typeface="Tahoma"/>
                <a:sym typeface="Tahoma"/>
              </a:rPr>
              <a:t>Resource-Allocation Graph and  Wait-for Graph</a:t>
            </a:r>
            <a:endParaRPr/>
          </a:p>
        </p:txBody>
      </p:sp>
      <p:sp>
        <p:nvSpPr>
          <p:cNvPr id="309" name="Google Shape;309;p34"/>
          <p:cNvSpPr txBox="1"/>
          <p:nvPr/>
        </p:nvSpPr>
        <p:spPr>
          <a:xfrm>
            <a:off x="1647825" y="5294312"/>
            <a:ext cx="2927350" cy="3667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400"/>
              <a:buFont typeface="Helvetica Neue"/>
              <a:buNone/>
            </a:pPr>
            <a:r>
              <a:rPr lang="en-US" sz="2400" b="1" i="0" u="none">
                <a:solidFill>
                  <a:schemeClr val="dk1"/>
                </a:solidFill>
                <a:latin typeface="Helvetica Neue"/>
                <a:ea typeface="Helvetica Neue"/>
                <a:cs typeface="Helvetica Neue"/>
                <a:sym typeface="Helvetica Neue"/>
              </a:rPr>
              <a:t>Resource-Allocation Graph</a:t>
            </a:r>
            <a:endParaRPr/>
          </a:p>
        </p:txBody>
      </p:sp>
      <p:sp>
        <p:nvSpPr>
          <p:cNvPr id="310" name="Google Shape;310;p34"/>
          <p:cNvSpPr txBox="1"/>
          <p:nvPr/>
        </p:nvSpPr>
        <p:spPr>
          <a:xfrm>
            <a:off x="4810125" y="5294312"/>
            <a:ext cx="3143250" cy="3667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400"/>
              <a:buFont typeface="Helvetica Neue"/>
              <a:buNone/>
            </a:pPr>
            <a:r>
              <a:rPr lang="en-US" sz="2400" b="1" i="0" u="none">
                <a:solidFill>
                  <a:schemeClr val="dk1"/>
                </a:solidFill>
                <a:latin typeface="Helvetica Neue"/>
                <a:ea typeface="Helvetica Neue"/>
                <a:cs typeface="Helvetica Neue"/>
                <a:sym typeface="Helvetica Neue"/>
              </a:rPr>
              <a:t>Corresponding wait-for graph</a:t>
            </a:r>
            <a:endParaRPr/>
          </a:p>
        </p:txBody>
      </p:sp>
      <p:pic>
        <p:nvPicPr>
          <p:cNvPr id="311" name="Google Shape;311;p34" descr="7"/>
          <p:cNvPicPr preferRelativeResize="0"/>
          <p:nvPr/>
        </p:nvPicPr>
        <p:blipFill rotWithShape="1">
          <a:blip r:embed="rId3">
            <a:alphaModFix/>
          </a:blip>
          <a:srcRect/>
          <a:stretch/>
        </p:blipFill>
        <p:spPr>
          <a:xfrm>
            <a:off x="1876425" y="1257300"/>
            <a:ext cx="5937250" cy="383063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5"/>
          <p:cNvSpPr txBox="1">
            <a:spLocks noGrp="1"/>
          </p:cNvSpPr>
          <p:nvPr>
            <p:ph type="title"/>
          </p:nvPr>
        </p:nvSpPr>
        <p:spPr>
          <a:xfrm>
            <a:off x="152400" y="161925"/>
            <a:ext cx="9048750" cy="6286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Several Instances of a Resource Type</a:t>
            </a:r>
            <a:endParaRPr/>
          </a:p>
        </p:txBody>
      </p:sp>
      <p:sp>
        <p:nvSpPr>
          <p:cNvPr id="317" name="Google Shape;317;p35"/>
          <p:cNvSpPr txBox="1">
            <a:spLocks noGrp="1"/>
          </p:cNvSpPr>
          <p:nvPr>
            <p:ph type="body" idx="1"/>
          </p:nvPr>
        </p:nvSpPr>
        <p:spPr>
          <a:xfrm>
            <a:off x="882650" y="1187450"/>
            <a:ext cx="7015162" cy="38512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1" i="0" u="none">
                <a:solidFill>
                  <a:srgbClr val="000000"/>
                </a:solidFill>
                <a:latin typeface="Tahoma"/>
                <a:ea typeface="Tahoma"/>
                <a:cs typeface="Tahoma"/>
                <a:sym typeface="Tahoma"/>
              </a:rPr>
              <a:t>Available</a:t>
            </a:r>
            <a:r>
              <a:rPr lang="en-US" sz="2000" b="0" i="1" u="none">
                <a:solidFill>
                  <a:schemeClr val="dk1"/>
                </a:solidFill>
                <a:latin typeface="Tahoma"/>
                <a:ea typeface="Tahoma"/>
                <a:cs typeface="Tahoma"/>
                <a:sym typeface="Tahoma"/>
              </a:rPr>
              <a:t>:</a:t>
            </a:r>
            <a:r>
              <a:rPr lang="en-US" sz="2000" b="0" i="0" u="none">
                <a:solidFill>
                  <a:schemeClr val="dk1"/>
                </a:solidFill>
                <a:latin typeface="Tahoma"/>
                <a:ea typeface="Tahoma"/>
                <a:cs typeface="Tahoma"/>
                <a:sym typeface="Tahoma"/>
              </a:rPr>
              <a:t>  A vector of length </a:t>
            </a:r>
            <a:r>
              <a:rPr lang="en-US" sz="2000" b="1" i="1" u="none">
                <a:solidFill>
                  <a:schemeClr val="dk1"/>
                </a:solidFill>
                <a:latin typeface="Tahoma"/>
                <a:ea typeface="Tahoma"/>
                <a:cs typeface="Tahoma"/>
                <a:sym typeface="Tahoma"/>
              </a:rPr>
              <a:t>m</a:t>
            </a:r>
            <a:r>
              <a:rPr lang="en-US" sz="2000" b="0" i="0" u="none">
                <a:solidFill>
                  <a:schemeClr val="dk1"/>
                </a:solidFill>
                <a:latin typeface="Tahoma"/>
                <a:ea typeface="Tahoma"/>
                <a:cs typeface="Tahoma"/>
                <a:sym typeface="Tahoma"/>
              </a:rPr>
              <a:t> indicates the number of available resources of each type</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1" i="0" u="none">
                <a:solidFill>
                  <a:srgbClr val="000000"/>
                </a:solidFill>
                <a:latin typeface="Tahoma"/>
                <a:ea typeface="Tahoma"/>
                <a:cs typeface="Tahoma"/>
                <a:sym typeface="Tahoma"/>
              </a:rPr>
              <a:t>Allocation</a:t>
            </a:r>
            <a:r>
              <a:rPr lang="en-US" sz="2000" b="0" i="1" u="none">
                <a:solidFill>
                  <a:schemeClr val="dk1"/>
                </a:solidFill>
                <a:latin typeface="Tahoma"/>
                <a:ea typeface="Tahoma"/>
                <a:cs typeface="Tahoma"/>
                <a:sym typeface="Tahoma"/>
              </a:rPr>
              <a:t>:</a:t>
            </a:r>
            <a:r>
              <a:rPr lang="en-US" sz="2000" b="0" i="0" u="none">
                <a:solidFill>
                  <a:schemeClr val="dk1"/>
                </a:solidFill>
                <a:latin typeface="Tahoma"/>
                <a:ea typeface="Tahoma"/>
                <a:cs typeface="Tahoma"/>
                <a:sym typeface="Tahoma"/>
              </a:rPr>
              <a:t>  An </a:t>
            </a:r>
            <a:r>
              <a:rPr lang="en-US" sz="2000" b="1" i="1" u="none">
                <a:solidFill>
                  <a:schemeClr val="dk1"/>
                </a:solidFill>
                <a:latin typeface="Tahoma"/>
                <a:ea typeface="Tahoma"/>
                <a:cs typeface="Tahoma"/>
                <a:sym typeface="Tahoma"/>
              </a:rPr>
              <a:t>n </a:t>
            </a:r>
            <a:r>
              <a:rPr lang="en-US" sz="2000" b="1" i="0" u="none">
                <a:solidFill>
                  <a:schemeClr val="dk1"/>
                </a:solidFill>
                <a:latin typeface="Tahoma"/>
                <a:ea typeface="Tahoma"/>
                <a:cs typeface="Tahoma"/>
                <a:sym typeface="Tahoma"/>
              </a:rPr>
              <a:t>x</a:t>
            </a:r>
            <a:r>
              <a:rPr lang="en-US" sz="2000" b="1" i="1" u="none">
                <a:solidFill>
                  <a:schemeClr val="dk1"/>
                </a:solidFill>
                <a:latin typeface="Tahoma"/>
                <a:ea typeface="Tahoma"/>
                <a:cs typeface="Tahoma"/>
                <a:sym typeface="Tahoma"/>
              </a:rPr>
              <a:t> m</a:t>
            </a:r>
            <a:r>
              <a:rPr lang="en-US" sz="2000" b="1" i="0" u="none">
                <a:solidFill>
                  <a:schemeClr val="dk1"/>
                </a:solidFill>
                <a:latin typeface="Tahoma"/>
                <a:ea typeface="Tahoma"/>
                <a:cs typeface="Tahoma"/>
                <a:sym typeface="Tahoma"/>
              </a:rPr>
              <a:t> </a:t>
            </a:r>
            <a:r>
              <a:rPr lang="en-US" sz="2000" b="0" i="0" u="none">
                <a:solidFill>
                  <a:schemeClr val="dk1"/>
                </a:solidFill>
                <a:latin typeface="Tahoma"/>
                <a:ea typeface="Tahoma"/>
                <a:cs typeface="Tahoma"/>
                <a:sym typeface="Tahoma"/>
              </a:rPr>
              <a:t>matrix defines the number of resources of each type currently allocated to each process</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1" i="0" u="none">
                <a:solidFill>
                  <a:srgbClr val="000000"/>
                </a:solidFill>
                <a:latin typeface="Tahoma"/>
                <a:ea typeface="Tahoma"/>
                <a:cs typeface="Tahoma"/>
                <a:sym typeface="Tahoma"/>
              </a:rPr>
              <a:t>Request</a:t>
            </a:r>
            <a:r>
              <a:rPr lang="en-US" sz="2000" b="0" i="1" u="none">
                <a:solidFill>
                  <a:schemeClr val="dk1"/>
                </a:solidFill>
                <a:latin typeface="Tahoma"/>
                <a:ea typeface="Tahoma"/>
                <a:cs typeface="Tahoma"/>
                <a:sym typeface="Tahoma"/>
              </a:rPr>
              <a:t>:</a:t>
            </a:r>
            <a:r>
              <a:rPr lang="en-US" sz="2000" b="0" i="0" u="none">
                <a:solidFill>
                  <a:schemeClr val="dk1"/>
                </a:solidFill>
                <a:latin typeface="Tahoma"/>
                <a:ea typeface="Tahoma"/>
                <a:cs typeface="Tahoma"/>
                <a:sym typeface="Tahoma"/>
              </a:rPr>
              <a:t>  An </a:t>
            </a:r>
            <a:r>
              <a:rPr lang="en-US" sz="2000" b="1" i="1" u="none">
                <a:solidFill>
                  <a:schemeClr val="dk1"/>
                </a:solidFill>
                <a:latin typeface="Tahoma"/>
                <a:ea typeface="Tahoma"/>
                <a:cs typeface="Tahoma"/>
                <a:sym typeface="Tahoma"/>
              </a:rPr>
              <a:t>n </a:t>
            </a:r>
            <a:r>
              <a:rPr lang="en-US" sz="2000" b="1" i="0" u="none">
                <a:solidFill>
                  <a:schemeClr val="dk1"/>
                </a:solidFill>
                <a:latin typeface="Tahoma"/>
                <a:ea typeface="Tahoma"/>
                <a:cs typeface="Tahoma"/>
                <a:sym typeface="Tahoma"/>
              </a:rPr>
              <a:t>x</a:t>
            </a:r>
            <a:r>
              <a:rPr lang="en-US" sz="2000" b="1" i="1" u="none">
                <a:solidFill>
                  <a:schemeClr val="dk1"/>
                </a:solidFill>
                <a:latin typeface="Tahoma"/>
                <a:ea typeface="Tahoma"/>
                <a:cs typeface="Tahoma"/>
                <a:sym typeface="Tahoma"/>
              </a:rPr>
              <a:t> m</a:t>
            </a:r>
            <a:r>
              <a:rPr lang="en-US" sz="2000" b="1" i="0" u="none">
                <a:solidFill>
                  <a:schemeClr val="dk1"/>
                </a:solidFill>
                <a:latin typeface="Tahoma"/>
                <a:ea typeface="Tahoma"/>
                <a:cs typeface="Tahoma"/>
                <a:sym typeface="Tahoma"/>
              </a:rPr>
              <a:t> </a:t>
            </a:r>
            <a:r>
              <a:rPr lang="en-US" sz="2000" b="0" i="0" u="none">
                <a:solidFill>
                  <a:schemeClr val="dk1"/>
                </a:solidFill>
                <a:latin typeface="Tahoma"/>
                <a:ea typeface="Tahoma"/>
                <a:cs typeface="Tahoma"/>
                <a:sym typeface="Tahoma"/>
              </a:rPr>
              <a:t>matrix indicates the current request  of each process.  If </a:t>
            </a:r>
            <a:r>
              <a:rPr lang="en-US" sz="2000" b="1" i="1" u="none">
                <a:solidFill>
                  <a:schemeClr val="dk1"/>
                </a:solidFill>
                <a:latin typeface="Tahoma"/>
                <a:ea typeface="Tahoma"/>
                <a:cs typeface="Tahoma"/>
                <a:sym typeface="Tahoma"/>
              </a:rPr>
              <a:t>Request </a:t>
            </a:r>
            <a:r>
              <a:rPr lang="en-US" sz="2000" b="1" i="0" u="none">
                <a:solidFill>
                  <a:schemeClr val="dk1"/>
                </a:solidFill>
                <a:latin typeface="Tahoma"/>
                <a:ea typeface="Tahoma"/>
                <a:cs typeface="Tahoma"/>
                <a:sym typeface="Tahoma"/>
              </a:rPr>
              <a:t>[</a:t>
            </a:r>
            <a:r>
              <a:rPr lang="en-US" sz="2000" b="1" i="1" u="none">
                <a:solidFill>
                  <a:schemeClr val="dk1"/>
                </a:solidFill>
                <a:latin typeface="Tahoma"/>
                <a:ea typeface="Tahoma"/>
                <a:cs typeface="Tahoma"/>
                <a:sym typeface="Tahoma"/>
              </a:rPr>
              <a:t>i</a:t>
            </a:r>
            <a:r>
              <a:rPr lang="en-US" sz="2000" b="1" i="0" u="none">
                <a:solidFill>
                  <a:schemeClr val="dk1"/>
                </a:solidFill>
                <a:latin typeface="Tahoma"/>
                <a:ea typeface="Tahoma"/>
                <a:cs typeface="Tahoma"/>
                <a:sym typeface="Tahoma"/>
              </a:rPr>
              <a:t>][</a:t>
            </a:r>
            <a:r>
              <a:rPr lang="en-US" sz="2000" b="1" i="1" u="none">
                <a:solidFill>
                  <a:schemeClr val="dk1"/>
                </a:solidFill>
                <a:latin typeface="Tahoma"/>
                <a:ea typeface="Tahoma"/>
                <a:cs typeface="Tahoma"/>
                <a:sym typeface="Tahoma"/>
              </a:rPr>
              <a:t>j</a:t>
            </a:r>
            <a:r>
              <a:rPr lang="en-US" sz="2000" b="1" i="0" u="none">
                <a:solidFill>
                  <a:schemeClr val="dk1"/>
                </a:solidFill>
                <a:latin typeface="Tahoma"/>
                <a:ea typeface="Tahoma"/>
                <a:cs typeface="Tahoma"/>
                <a:sym typeface="Tahoma"/>
              </a:rPr>
              <a:t>] = </a:t>
            </a:r>
            <a:r>
              <a:rPr lang="en-US" sz="2000" b="1" i="1" u="none">
                <a:solidFill>
                  <a:schemeClr val="dk1"/>
                </a:solidFill>
                <a:latin typeface="Tahoma"/>
                <a:ea typeface="Tahoma"/>
                <a:cs typeface="Tahoma"/>
                <a:sym typeface="Tahoma"/>
              </a:rPr>
              <a:t>k</a:t>
            </a:r>
            <a:r>
              <a:rPr lang="en-US" sz="2000" b="0" i="0" u="none">
                <a:solidFill>
                  <a:schemeClr val="dk1"/>
                </a:solidFill>
                <a:latin typeface="Tahoma"/>
                <a:ea typeface="Tahoma"/>
                <a:cs typeface="Tahoma"/>
                <a:sym typeface="Tahoma"/>
              </a:rPr>
              <a:t>, then process</a:t>
            </a:r>
            <a:r>
              <a:rPr lang="en-US" sz="2000" b="0" i="1" u="none">
                <a:solidFill>
                  <a:schemeClr val="dk1"/>
                </a:solidFill>
                <a:latin typeface="Tahoma"/>
                <a:ea typeface="Tahoma"/>
                <a:cs typeface="Tahoma"/>
                <a:sym typeface="Tahoma"/>
              </a:rPr>
              <a:t> </a:t>
            </a:r>
            <a:r>
              <a:rPr lang="en-US" sz="2000" b="1" i="1" u="none">
                <a:solidFill>
                  <a:schemeClr val="dk1"/>
                </a:solidFill>
                <a:latin typeface="Tahoma"/>
                <a:ea typeface="Tahoma"/>
                <a:cs typeface="Tahoma"/>
                <a:sym typeface="Tahoma"/>
              </a:rPr>
              <a:t>P</a:t>
            </a:r>
            <a:r>
              <a:rPr lang="en-US" sz="2000" b="1" i="1" u="none" baseline="-25000">
                <a:solidFill>
                  <a:schemeClr val="dk1"/>
                </a:solidFill>
                <a:latin typeface="Tahoma"/>
                <a:ea typeface="Tahoma"/>
                <a:cs typeface="Tahoma"/>
                <a:sym typeface="Tahoma"/>
              </a:rPr>
              <a:t>i</a:t>
            </a:r>
            <a:r>
              <a:rPr lang="en-US" sz="2000" b="0" i="0" u="none">
                <a:solidFill>
                  <a:schemeClr val="dk1"/>
                </a:solidFill>
                <a:latin typeface="Tahoma"/>
                <a:ea typeface="Tahoma"/>
                <a:cs typeface="Tahoma"/>
                <a:sym typeface="Tahoma"/>
              </a:rPr>
              <a:t> is requesting</a:t>
            </a:r>
            <a:r>
              <a:rPr lang="en-US" sz="2000" b="0" i="1" u="none">
                <a:solidFill>
                  <a:schemeClr val="dk1"/>
                </a:solidFill>
                <a:latin typeface="Tahoma"/>
                <a:ea typeface="Tahoma"/>
                <a:cs typeface="Tahoma"/>
                <a:sym typeface="Tahoma"/>
              </a:rPr>
              <a:t> </a:t>
            </a:r>
            <a:r>
              <a:rPr lang="en-US" sz="2000" b="1" i="1" u="none">
                <a:solidFill>
                  <a:schemeClr val="dk1"/>
                </a:solidFill>
                <a:latin typeface="Tahoma"/>
                <a:ea typeface="Tahoma"/>
                <a:cs typeface="Tahoma"/>
                <a:sym typeface="Tahoma"/>
              </a:rPr>
              <a:t>k</a:t>
            </a:r>
            <a:r>
              <a:rPr lang="en-US" sz="2000" b="0" i="0" u="none">
                <a:solidFill>
                  <a:schemeClr val="dk1"/>
                </a:solidFill>
                <a:latin typeface="Tahoma"/>
                <a:ea typeface="Tahoma"/>
                <a:cs typeface="Tahoma"/>
                <a:sym typeface="Tahoma"/>
              </a:rPr>
              <a:t> more instances of resource type </a:t>
            </a:r>
            <a:r>
              <a:rPr lang="en-US" sz="2000" b="1" i="1" u="none">
                <a:solidFill>
                  <a:schemeClr val="dk1"/>
                </a:solidFill>
                <a:latin typeface="Tahoma"/>
                <a:ea typeface="Tahoma"/>
                <a:cs typeface="Tahoma"/>
                <a:sym typeface="Tahoma"/>
              </a:rPr>
              <a:t>R</a:t>
            </a:r>
            <a:r>
              <a:rPr lang="en-US" sz="2000" b="1" i="1" u="none" baseline="-25000">
                <a:solidFill>
                  <a:schemeClr val="dk1"/>
                </a:solidFill>
                <a:latin typeface="Tahoma"/>
                <a:ea typeface="Tahoma"/>
                <a:cs typeface="Tahoma"/>
                <a:sym typeface="Tahoma"/>
              </a:rPr>
              <a:t>j</a:t>
            </a:r>
            <a:r>
              <a:rPr lang="en-US" sz="2000" b="0" i="0" u="none">
                <a:solidFill>
                  <a:schemeClr val="dk1"/>
                </a:solidFill>
                <a:latin typeface="Tahoma"/>
                <a:ea typeface="Tahoma"/>
                <a:cs typeface="Tahoma"/>
                <a:sym typeface="Tahoma"/>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6"/>
          <p:cNvSpPr txBox="1">
            <a:spLocks noGrp="1"/>
          </p:cNvSpPr>
          <p:nvPr>
            <p:ph type="title"/>
          </p:nvPr>
        </p:nvSpPr>
        <p:spPr>
          <a:xfrm>
            <a:off x="787400" y="152400"/>
            <a:ext cx="7899400"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Detection Algorithm</a:t>
            </a:r>
            <a:endParaRPr/>
          </a:p>
        </p:txBody>
      </p:sp>
      <p:sp>
        <p:nvSpPr>
          <p:cNvPr id="323" name="Google Shape;323;p36"/>
          <p:cNvSpPr txBox="1">
            <a:spLocks noGrp="1"/>
          </p:cNvSpPr>
          <p:nvPr>
            <p:ph type="body" idx="1"/>
          </p:nvPr>
        </p:nvSpPr>
        <p:spPr>
          <a:xfrm>
            <a:off x="995362" y="1233487"/>
            <a:ext cx="775335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920"/>
              <a:buNone/>
            </a:pPr>
            <a:r>
              <a:rPr lang="en-US" sz="3200" b="0" i="0" u="none">
                <a:solidFill>
                  <a:schemeClr val="dk1"/>
                </a:solidFill>
                <a:latin typeface="Tahoma"/>
                <a:ea typeface="Tahoma"/>
                <a:cs typeface="Tahoma"/>
                <a:sym typeface="Tahoma"/>
              </a:rPr>
              <a:t>1.	Let </a:t>
            </a:r>
            <a:r>
              <a:rPr lang="en-US" sz="3200" b="1" i="1" u="none">
                <a:solidFill>
                  <a:schemeClr val="dk1"/>
                </a:solidFill>
                <a:latin typeface="Tahoma"/>
                <a:ea typeface="Tahoma"/>
                <a:cs typeface="Tahoma"/>
                <a:sym typeface="Tahoma"/>
              </a:rPr>
              <a:t>Work</a:t>
            </a:r>
            <a:r>
              <a:rPr lang="en-US" sz="3200" b="0" i="0" u="none">
                <a:solidFill>
                  <a:schemeClr val="dk1"/>
                </a:solidFill>
                <a:latin typeface="Tahoma"/>
                <a:ea typeface="Tahoma"/>
                <a:cs typeface="Tahoma"/>
                <a:sym typeface="Tahoma"/>
              </a:rPr>
              <a:t> and </a:t>
            </a:r>
            <a:r>
              <a:rPr lang="en-US" sz="3200" b="1" i="1" u="none">
                <a:solidFill>
                  <a:schemeClr val="dk1"/>
                </a:solidFill>
                <a:latin typeface="Tahoma"/>
                <a:ea typeface="Tahoma"/>
                <a:cs typeface="Tahoma"/>
                <a:sym typeface="Tahoma"/>
              </a:rPr>
              <a:t>Finish</a:t>
            </a:r>
            <a:r>
              <a:rPr lang="en-US" sz="3200" b="0" i="0" u="none">
                <a:solidFill>
                  <a:schemeClr val="dk1"/>
                </a:solidFill>
                <a:latin typeface="Tahoma"/>
                <a:ea typeface="Tahoma"/>
                <a:cs typeface="Tahoma"/>
                <a:sym typeface="Tahoma"/>
              </a:rPr>
              <a:t> be vectors of length </a:t>
            </a:r>
            <a:r>
              <a:rPr lang="en-US" sz="3200" b="1" i="1" u="none">
                <a:solidFill>
                  <a:schemeClr val="dk1"/>
                </a:solidFill>
                <a:latin typeface="Tahoma"/>
                <a:ea typeface="Tahoma"/>
                <a:cs typeface="Tahoma"/>
                <a:sym typeface="Tahoma"/>
              </a:rPr>
              <a:t>m</a:t>
            </a:r>
            <a:r>
              <a:rPr lang="en-US" sz="3200" b="0" i="0" u="none">
                <a:solidFill>
                  <a:schemeClr val="dk1"/>
                </a:solidFill>
                <a:latin typeface="Tahoma"/>
                <a:ea typeface="Tahoma"/>
                <a:cs typeface="Tahoma"/>
                <a:sym typeface="Tahoma"/>
              </a:rPr>
              <a:t> and </a:t>
            </a:r>
            <a:r>
              <a:rPr lang="en-US" sz="3200" b="1" i="1" u="none">
                <a:solidFill>
                  <a:schemeClr val="dk1"/>
                </a:solidFill>
                <a:latin typeface="Tahoma"/>
                <a:ea typeface="Tahoma"/>
                <a:cs typeface="Tahoma"/>
                <a:sym typeface="Tahoma"/>
              </a:rPr>
              <a:t>n</a:t>
            </a:r>
            <a:r>
              <a:rPr lang="en-US" sz="3200" b="0" i="0" u="none">
                <a:solidFill>
                  <a:schemeClr val="dk1"/>
                </a:solidFill>
                <a:latin typeface="Tahoma"/>
                <a:ea typeface="Tahoma"/>
                <a:cs typeface="Tahoma"/>
                <a:sym typeface="Tahoma"/>
              </a:rPr>
              <a:t>, respectively Initialize:</a:t>
            </a:r>
            <a:endParaRPr/>
          </a:p>
          <a:p>
            <a:pPr marL="850900" lvl="1" indent="-393700" algn="l" rtl="0">
              <a:lnSpc>
                <a:spcPct val="100000"/>
              </a:lnSpc>
              <a:spcBef>
                <a:spcPts val="560"/>
              </a:spcBef>
              <a:spcAft>
                <a:spcPts val="0"/>
              </a:spcAft>
              <a:buSzPts val="1540"/>
              <a:buNone/>
            </a:pPr>
            <a:r>
              <a:rPr lang="en-US" sz="2800" b="0" i="0" u="none">
                <a:solidFill>
                  <a:schemeClr val="dk1"/>
                </a:solidFill>
                <a:latin typeface="Tahoma"/>
                <a:ea typeface="Tahoma"/>
                <a:cs typeface="Tahoma"/>
                <a:sym typeface="Tahoma"/>
              </a:rPr>
              <a:t>(a) </a:t>
            </a:r>
            <a:r>
              <a:rPr lang="en-US" sz="2800" b="1" i="1" u="none">
                <a:solidFill>
                  <a:schemeClr val="dk1"/>
                </a:solidFill>
                <a:latin typeface="Tahoma"/>
                <a:ea typeface="Tahoma"/>
                <a:cs typeface="Tahoma"/>
                <a:sym typeface="Tahoma"/>
              </a:rPr>
              <a:t>Work</a:t>
            </a:r>
            <a:r>
              <a:rPr lang="en-US" sz="2800" b="1" i="0" u="none">
                <a:solidFill>
                  <a:schemeClr val="dk1"/>
                </a:solidFill>
                <a:latin typeface="Tahoma"/>
                <a:ea typeface="Tahoma"/>
                <a:cs typeface="Tahoma"/>
                <a:sym typeface="Tahoma"/>
              </a:rPr>
              <a:t> = </a:t>
            </a:r>
            <a:r>
              <a:rPr lang="en-US" sz="2800" b="1" i="1" u="none">
                <a:solidFill>
                  <a:schemeClr val="dk1"/>
                </a:solidFill>
                <a:latin typeface="Tahoma"/>
                <a:ea typeface="Tahoma"/>
                <a:cs typeface="Tahoma"/>
                <a:sym typeface="Tahoma"/>
              </a:rPr>
              <a:t>Available</a:t>
            </a:r>
            <a:endParaRPr sz="2800" b="1" i="0" u="none">
              <a:solidFill>
                <a:schemeClr val="dk1"/>
              </a:solidFill>
              <a:latin typeface="Tahoma"/>
              <a:ea typeface="Tahoma"/>
              <a:cs typeface="Tahoma"/>
              <a:sym typeface="Tahoma"/>
            </a:endParaRPr>
          </a:p>
          <a:p>
            <a:pPr marL="850900" lvl="1" indent="-393700" algn="l" rtl="0">
              <a:lnSpc>
                <a:spcPct val="100000"/>
              </a:lnSpc>
              <a:spcBef>
                <a:spcPts val="560"/>
              </a:spcBef>
              <a:spcAft>
                <a:spcPts val="0"/>
              </a:spcAft>
              <a:buSzPts val="1540"/>
              <a:buNone/>
            </a:pPr>
            <a:r>
              <a:rPr lang="en-US" sz="2800" b="0" i="0" u="none">
                <a:solidFill>
                  <a:schemeClr val="dk1"/>
                </a:solidFill>
                <a:latin typeface="Tahoma"/>
                <a:ea typeface="Tahoma"/>
                <a:cs typeface="Tahoma"/>
                <a:sym typeface="Tahoma"/>
              </a:rPr>
              <a:t>(b)	For </a:t>
            </a:r>
            <a:r>
              <a:rPr lang="en-US" sz="2800" b="1" i="1" u="none">
                <a:solidFill>
                  <a:schemeClr val="dk1"/>
                </a:solidFill>
                <a:latin typeface="Tahoma"/>
                <a:ea typeface="Tahoma"/>
                <a:cs typeface="Tahoma"/>
                <a:sym typeface="Tahoma"/>
              </a:rPr>
              <a:t>i</a:t>
            </a:r>
            <a:r>
              <a:rPr lang="en-US" sz="2800" b="1" i="0" u="none">
                <a:solidFill>
                  <a:schemeClr val="dk1"/>
                </a:solidFill>
                <a:latin typeface="Tahoma"/>
                <a:ea typeface="Tahoma"/>
                <a:cs typeface="Tahoma"/>
                <a:sym typeface="Tahoma"/>
              </a:rPr>
              <a:t> = 1,2, …,</a:t>
            </a:r>
            <a:r>
              <a:rPr lang="en-US" sz="2800" b="1" i="1" u="none">
                <a:solidFill>
                  <a:schemeClr val="dk1"/>
                </a:solidFill>
                <a:latin typeface="Tahoma"/>
                <a:ea typeface="Tahoma"/>
                <a:cs typeface="Tahoma"/>
                <a:sym typeface="Tahoma"/>
              </a:rPr>
              <a:t> n</a:t>
            </a:r>
            <a:r>
              <a:rPr lang="en-US" sz="2800" b="0" i="0" u="none">
                <a:solidFill>
                  <a:schemeClr val="dk1"/>
                </a:solidFill>
                <a:latin typeface="Tahoma"/>
                <a:ea typeface="Tahoma"/>
                <a:cs typeface="Tahoma"/>
                <a:sym typeface="Tahoma"/>
              </a:rPr>
              <a:t>, if </a:t>
            </a:r>
            <a:r>
              <a:rPr lang="en-US" sz="2800" b="1" i="1" u="none">
                <a:solidFill>
                  <a:schemeClr val="dk1"/>
                </a:solidFill>
                <a:latin typeface="Tahoma"/>
                <a:ea typeface="Tahoma"/>
                <a:cs typeface="Tahoma"/>
                <a:sym typeface="Tahoma"/>
              </a:rPr>
              <a:t>Allocation</a:t>
            </a:r>
            <a:r>
              <a:rPr lang="en-US" sz="2800" b="1" i="1" u="none" baseline="-25000">
                <a:solidFill>
                  <a:schemeClr val="dk1"/>
                </a:solidFill>
                <a:latin typeface="Tahoma"/>
                <a:ea typeface="Tahoma"/>
                <a:cs typeface="Tahoma"/>
                <a:sym typeface="Tahoma"/>
              </a:rPr>
              <a:t>i</a:t>
            </a:r>
            <a:r>
              <a:rPr lang="en-US" sz="2800" b="1" i="0" u="none">
                <a:solidFill>
                  <a:schemeClr val="dk1"/>
                </a:solidFill>
                <a:latin typeface="Tahoma"/>
                <a:ea typeface="Tahoma"/>
                <a:cs typeface="Tahoma"/>
                <a:sym typeface="Tahoma"/>
              </a:rPr>
              <a:t> ≠ 0</a:t>
            </a:r>
            <a:r>
              <a:rPr lang="en-US" sz="2800" b="0" i="0" u="none">
                <a:solidFill>
                  <a:schemeClr val="dk1"/>
                </a:solidFill>
                <a:latin typeface="Tahoma"/>
                <a:ea typeface="Tahoma"/>
                <a:cs typeface="Tahoma"/>
                <a:sym typeface="Tahoma"/>
              </a:rPr>
              <a:t>, then </a:t>
            </a:r>
            <a:br>
              <a:rPr lang="en-US" sz="2800" b="0" i="0" u="none">
                <a:solidFill>
                  <a:schemeClr val="dk1"/>
                </a:solidFill>
                <a:latin typeface="Tahoma"/>
                <a:ea typeface="Tahoma"/>
                <a:cs typeface="Tahoma"/>
                <a:sym typeface="Tahoma"/>
              </a:rPr>
            </a:br>
            <a:r>
              <a:rPr lang="en-US" sz="2800" b="1" i="1" u="none">
                <a:solidFill>
                  <a:schemeClr val="dk1"/>
                </a:solidFill>
                <a:latin typeface="Tahoma"/>
                <a:ea typeface="Tahoma"/>
                <a:cs typeface="Tahoma"/>
                <a:sym typeface="Tahoma"/>
              </a:rPr>
              <a:t>Finish</a:t>
            </a:r>
            <a:r>
              <a:rPr lang="en-US" sz="2800" b="1" i="0" u="none">
                <a:solidFill>
                  <a:schemeClr val="dk1"/>
                </a:solidFill>
                <a:latin typeface="Tahoma"/>
                <a:ea typeface="Tahoma"/>
                <a:cs typeface="Tahoma"/>
                <a:sym typeface="Tahoma"/>
              </a:rPr>
              <a:t>[i] </a:t>
            </a:r>
            <a:r>
              <a:rPr lang="en-US" sz="2800" b="1" i="1" u="none">
                <a:solidFill>
                  <a:schemeClr val="dk1"/>
                </a:solidFill>
                <a:latin typeface="Tahoma"/>
                <a:ea typeface="Tahoma"/>
                <a:cs typeface="Tahoma"/>
                <a:sym typeface="Tahoma"/>
              </a:rPr>
              <a:t>= false</a:t>
            </a:r>
            <a:r>
              <a:rPr lang="en-US" sz="2800" b="0" i="0" u="none">
                <a:solidFill>
                  <a:schemeClr val="dk1"/>
                </a:solidFill>
                <a:latin typeface="Tahoma"/>
                <a:ea typeface="Tahoma"/>
                <a:cs typeface="Tahoma"/>
                <a:sym typeface="Tahoma"/>
              </a:rPr>
              <a:t>; otherwise, </a:t>
            </a:r>
            <a:r>
              <a:rPr lang="en-US" sz="2800" b="1" i="1" u="none">
                <a:solidFill>
                  <a:schemeClr val="dk1"/>
                </a:solidFill>
                <a:latin typeface="Tahoma"/>
                <a:ea typeface="Tahoma"/>
                <a:cs typeface="Tahoma"/>
                <a:sym typeface="Tahoma"/>
              </a:rPr>
              <a:t>Finish</a:t>
            </a:r>
            <a:r>
              <a:rPr lang="en-US" sz="2800" b="1" i="0" u="none">
                <a:solidFill>
                  <a:schemeClr val="dk1"/>
                </a:solidFill>
                <a:latin typeface="Tahoma"/>
                <a:ea typeface="Tahoma"/>
                <a:cs typeface="Tahoma"/>
                <a:sym typeface="Tahoma"/>
              </a:rPr>
              <a:t>[i] = </a:t>
            </a:r>
            <a:r>
              <a:rPr lang="en-US" sz="2800" b="1" i="1" u="none">
                <a:solidFill>
                  <a:schemeClr val="dk1"/>
                </a:solidFill>
                <a:latin typeface="Tahoma"/>
                <a:ea typeface="Tahoma"/>
                <a:cs typeface="Tahoma"/>
                <a:sym typeface="Tahoma"/>
              </a:rPr>
              <a:t>true</a:t>
            </a:r>
            <a:endParaRPr/>
          </a:p>
          <a:p>
            <a:pPr marL="850900" lvl="1" indent="-393700" algn="l" rtl="0">
              <a:lnSpc>
                <a:spcPct val="100000"/>
              </a:lnSpc>
              <a:spcBef>
                <a:spcPts val="560"/>
              </a:spcBef>
              <a:spcAft>
                <a:spcPts val="0"/>
              </a:spcAft>
              <a:buSzPts val="1540"/>
              <a:buNone/>
            </a:pPr>
            <a:endParaRPr sz="2800" b="0" i="0" u="none">
              <a:solidFill>
                <a:schemeClr val="dk1"/>
              </a:solidFill>
              <a:latin typeface="Tahoma"/>
              <a:ea typeface="Tahoma"/>
              <a:cs typeface="Tahoma"/>
              <a:sym typeface="Tahoma"/>
            </a:endParaRPr>
          </a:p>
          <a:p>
            <a:pPr marL="342900" lvl="0" indent="-342900" algn="l" rtl="0">
              <a:lnSpc>
                <a:spcPct val="100000"/>
              </a:lnSpc>
              <a:spcBef>
                <a:spcPts val="640"/>
              </a:spcBef>
              <a:spcAft>
                <a:spcPts val="0"/>
              </a:spcAft>
              <a:buSzPts val="1920"/>
              <a:buNone/>
            </a:pPr>
            <a:r>
              <a:rPr lang="en-US" sz="3200" b="0" i="0" u="none">
                <a:solidFill>
                  <a:schemeClr val="dk1"/>
                </a:solidFill>
                <a:latin typeface="Tahoma"/>
                <a:ea typeface="Tahoma"/>
                <a:cs typeface="Tahoma"/>
                <a:sym typeface="Tahoma"/>
              </a:rPr>
              <a:t>2.	Find an index </a:t>
            </a:r>
            <a:r>
              <a:rPr lang="en-US" sz="3200" b="1" i="1" u="none">
                <a:solidFill>
                  <a:schemeClr val="dk1"/>
                </a:solidFill>
                <a:latin typeface="Tahoma"/>
                <a:ea typeface="Tahoma"/>
                <a:cs typeface="Tahoma"/>
                <a:sym typeface="Tahoma"/>
              </a:rPr>
              <a:t>i</a:t>
            </a:r>
            <a:r>
              <a:rPr lang="en-US" sz="3200" b="0" i="1" u="none">
                <a:solidFill>
                  <a:schemeClr val="dk1"/>
                </a:solidFill>
                <a:latin typeface="Tahoma"/>
                <a:ea typeface="Tahoma"/>
                <a:cs typeface="Tahoma"/>
                <a:sym typeface="Tahoma"/>
              </a:rPr>
              <a:t> </a:t>
            </a:r>
            <a:r>
              <a:rPr lang="en-US" sz="3200" b="0" i="0" u="none">
                <a:solidFill>
                  <a:schemeClr val="dk1"/>
                </a:solidFill>
                <a:latin typeface="Tahoma"/>
                <a:ea typeface="Tahoma"/>
                <a:cs typeface="Tahoma"/>
                <a:sym typeface="Tahoma"/>
              </a:rPr>
              <a:t>such that both:</a:t>
            </a:r>
            <a:endParaRPr/>
          </a:p>
          <a:p>
            <a:pPr marL="850900" lvl="1" indent="-393700" algn="l" rtl="0">
              <a:lnSpc>
                <a:spcPct val="100000"/>
              </a:lnSpc>
              <a:spcBef>
                <a:spcPts val="560"/>
              </a:spcBef>
              <a:spcAft>
                <a:spcPts val="0"/>
              </a:spcAft>
              <a:buSzPts val="1540"/>
              <a:buNone/>
            </a:pPr>
            <a:r>
              <a:rPr lang="en-US" sz="2800" b="0" i="0" u="none">
                <a:solidFill>
                  <a:schemeClr val="dk1"/>
                </a:solidFill>
                <a:latin typeface="Tahoma"/>
                <a:ea typeface="Tahoma"/>
                <a:cs typeface="Tahoma"/>
                <a:sym typeface="Tahoma"/>
              </a:rPr>
              <a:t>(a)	</a:t>
            </a:r>
            <a:r>
              <a:rPr lang="en-US" sz="2800" b="1" i="1" u="none">
                <a:solidFill>
                  <a:schemeClr val="dk1"/>
                </a:solidFill>
                <a:latin typeface="Tahoma"/>
                <a:ea typeface="Tahoma"/>
                <a:cs typeface="Tahoma"/>
                <a:sym typeface="Tahoma"/>
              </a:rPr>
              <a:t>Finish</a:t>
            </a:r>
            <a:r>
              <a:rPr lang="en-US" sz="2800" b="1" i="0" u="none">
                <a:solidFill>
                  <a:schemeClr val="dk1"/>
                </a:solidFill>
                <a:latin typeface="Tahoma"/>
                <a:ea typeface="Tahoma"/>
                <a:cs typeface="Tahoma"/>
                <a:sym typeface="Tahoma"/>
              </a:rPr>
              <a:t>[</a:t>
            </a:r>
            <a:r>
              <a:rPr lang="en-US" sz="2800" b="1" i="1" u="none">
                <a:solidFill>
                  <a:schemeClr val="dk1"/>
                </a:solidFill>
                <a:latin typeface="Tahoma"/>
                <a:ea typeface="Tahoma"/>
                <a:cs typeface="Tahoma"/>
                <a:sym typeface="Tahoma"/>
              </a:rPr>
              <a:t>i</a:t>
            </a:r>
            <a:r>
              <a:rPr lang="en-US" sz="2800" b="1" i="0" u="none">
                <a:solidFill>
                  <a:schemeClr val="dk1"/>
                </a:solidFill>
                <a:latin typeface="Tahoma"/>
                <a:ea typeface="Tahoma"/>
                <a:cs typeface="Tahoma"/>
                <a:sym typeface="Tahoma"/>
              </a:rPr>
              <a:t>] == </a:t>
            </a:r>
            <a:r>
              <a:rPr lang="en-US" sz="2800" b="1" i="1" u="none">
                <a:solidFill>
                  <a:schemeClr val="dk1"/>
                </a:solidFill>
                <a:latin typeface="Tahoma"/>
                <a:ea typeface="Tahoma"/>
                <a:cs typeface="Tahoma"/>
                <a:sym typeface="Tahoma"/>
              </a:rPr>
              <a:t>false</a:t>
            </a:r>
            <a:endParaRPr sz="2800" b="1" i="0" u="none">
              <a:solidFill>
                <a:schemeClr val="dk1"/>
              </a:solidFill>
              <a:latin typeface="Tahoma"/>
              <a:ea typeface="Tahoma"/>
              <a:cs typeface="Tahoma"/>
              <a:sym typeface="Tahoma"/>
            </a:endParaRPr>
          </a:p>
          <a:p>
            <a:pPr marL="850900" lvl="1" indent="-393700" algn="l" rtl="0">
              <a:lnSpc>
                <a:spcPct val="100000"/>
              </a:lnSpc>
              <a:spcBef>
                <a:spcPts val="560"/>
              </a:spcBef>
              <a:spcAft>
                <a:spcPts val="0"/>
              </a:spcAft>
              <a:buSzPts val="1540"/>
              <a:buNone/>
            </a:pPr>
            <a:r>
              <a:rPr lang="en-US" sz="2800" b="0" i="0" u="none">
                <a:solidFill>
                  <a:schemeClr val="dk1"/>
                </a:solidFill>
                <a:latin typeface="Tahoma"/>
                <a:ea typeface="Tahoma"/>
                <a:cs typeface="Tahoma"/>
                <a:sym typeface="Tahoma"/>
              </a:rPr>
              <a:t>(b)	</a:t>
            </a:r>
            <a:r>
              <a:rPr lang="en-US" sz="2800" b="1" i="1" u="none">
                <a:solidFill>
                  <a:schemeClr val="dk1"/>
                </a:solidFill>
                <a:latin typeface="Tahoma"/>
                <a:ea typeface="Tahoma"/>
                <a:cs typeface="Tahoma"/>
                <a:sym typeface="Tahoma"/>
              </a:rPr>
              <a:t>Request</a:t>
            </a:r>
            <a:r>
              <a:rPr lang="en-US" sz="2800" b="1" i="1" u="none" baseline="-25000">
                <a:solidFill>
                  <a:schemeClr val="dk1"/>
                </a:solidFill>
                <a:latin typeface="Tahoma"/>
                <a:ea typeface="Tahoma"/>
                <a:cs typeface="Tahoma"/>
                <a:sym typeface="Tahoma"/>
              </a:rPr>
              <a:t>i</a:t>
            </a:r>
            <a:r>
              <a:rPr lang="en-US" sz="2800" b="1" i="0" u="none">
                <a:solidFill>
                  <a:schemeClr val="dk1"/>
                </a:solidFill>
                <a:latin typeface="Tahoma"/>
                <a:ea typeface="Tahoma"/>
                <a:cs typeface="Tahoma"/>
                <a:sym typeface="Tahoma"/>
              </a:rPr>
              <a:t> ≤ </a:t>
            </a:r>
            <a:r>
              <a:rPr lang="en-US" sz="2800" b="1" i="1" u="none">
                <a:solidFill>
                  <a:schemeClr val="dk1"/>
                </a:solidFill>
                <a:latin typeface="Tahoma"/>
                <a:ea typeface="Tahoma"/>
                <a:cs typeface="Tahoma"/>
                <a:sym typeface="Tahoma"/>
              </a:rPr>
              <a:t>Work</a:t>
            </a:r>
            <a:br>
              <a:rPr lang="en-US" sz="2800" b="1" i="1" u="none">
                <a:solidFill>
                  <a:schemeClr val="dk1"/>
                </a:solidFill>
                <a:latin typeface="Tahoma"/>
                <a:ea typeface="Tahoma"/>
                <a:cs typeface="Tahoma"/>
                <a:sym typeface="Tahoma"/>
              </a:rPr>
            </a:br>
            <a:endParaRPr sz="2800" b="1" i="0" u="none">
              <a:solidFill>
                <a:schemeClr val="dk1"/>
              </a:solidFill>
              <a:latin typeface="Tahoma"/>
              <a:ea typeface="Tahoma"/>
              <a:cs typeface="Tahoma"/>
              <a:sym typeface="Tahoma"/>
            </a:endParaRPr>
          </a:p>
          <a:p>
            <a:pPr marL="850900" lvl="1" indent="-393700" algn="l" rtl="0">
              <a:lnSpc>
                <a:spcPct val="100000"/>
              </a:lnSpc>
              <a:spcBef>
                <a:spcPts val="560"/>
              </a:spcBef>
              <a:spcAft>
                <a:spcPts val="0"/>
              </a:spcAft>
              <a:buSzPts val="1540"/>
              <a:buNone/>
            </a:pPr>
            <a:r>
              <a:rPr lang="en-US" sz="2800" b="0" i="0" u="none">
                <a:solidFill>
                  <a:schemeClr val="dk1"/>
                </a:solidFill>
                <a:latin typeface="Tahoma"/>
                <a:ea typeface="Tahoma"/>
                <a:cs typeface="Tahoma"/>
                <a:sym typeface="Tahoma"/>
              </a:rPr>
              <a:t>If no such </a:t>
            </a:r>
            <a:r>
              <a:rPr lang="en-US" sz="2800" b="1" i="1" u="none">
                <a:solidFill>
                  <a:schemeClr val="dk1"/>
                </a:solidFill>
                <a:latin typeface="Tahoma"/>
                <a:ea typeface="Tahoma"/>
                <a:cs typeface="Tahoma"/>
                <a:sym typeface="Tahoma"/>
              </a:rPr>
              <a:t>i</a:t>
            </a:r>
            <a:r>
              <a:rPr lang="en-US" sz="2800" b="1" i="0" u="none">
                <a:solidFill>
                  <a:schemeClr val="dk1"/>
                </a:solidFill>
                <a:latin typeface="Tahoma"/>
                <a:ea typeface="Tahoma"/>
                <a:cs typeface="Tahoma"/>
                <a:sym typeface="Tahoma"/>
              </a:rPr>
              <a:t> </a:t>
            </a:r>
            <a:r>
              <a:rPr lang="en-US" sz="2800" b="0" i="0" u="none">
                <a:solidFill>
                  <a:schemeClr val="dk1"/>
                </a:solidFill>
                <a:latin typeface="Tahoma"/>
                <a:ea typeface="Tahoma"/>
                <a:cs typeface="Tahoma"/>
                <a:sym typeface="Tahoma"/>
              </a:rPr>
              <a:t>exists, go to step 4</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7"/>
          <p:cNvSpPr txBox="1">
            <a:spLocks noGrp="1"/>
          </p:cNvSpPr>
          <p:nvPr>
            <p:ph type="title"/>
          </p:nvPr>
        </p:nvSpPr>
        <p:spPr>
          <a:xfrm>
            <a:off x="1128712" y="214312"/>
            <a:ext cx="7558087"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Detection Algorithm (Cont.)</a:t>
            </a:r>
            <a:endParaRPr/>
          </a:p>
        </p:txBody>
      </p:sp>
      <p:sp>
        <p:nvSpPr>
          <p:cNvPr id="329" name="Google Shape;329;p37"/>
          <p:cNvSpPr txBox="1">
            <a:spLocks noGrp="1"/>
          </p:cNvSpPr>
          <p:nvPr>
            <p:ph type="body" idx="1"/>
          </p:nvPr>
        </p:nvSpPr>
        <p:spPr>
          <a:xfrm>
            <a:off x="947737" y="1171575"/>
            <a:ext cx="7218362" cy="229711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080"/>
              <a:buNone/>
            </a:pPr>
            <a:r>
              <a:rPr lang="en-US" sz="1800" b="0" i="0" u="none">
                <a:solidFill>
                  <a:schemeClr val="dk1"/>
                </a:solidFill>
                <a:latin typeface="Tahoma"/>
                <a:ea typeface="Tahoma"/>
                <a:cs typeface="Tahoma"/>
                <a:sym typeface="Tahoma"/>
              </a:rPr>
              <a:t>3.	</a:t>
            </a:r>
            <a:r>
              <a:rPr lang="en-US" sz="1800" b="1" i="1" u="none">
                <a:solidFill>
                  <a:schemeClr val="dk1"/>
                </a:solidFill>
                <a:latin typeface="Tahoma"/>
                <a:ea typeface="Tahoma"/>
                <a:cs typeface="Tahoma"/>
                <a:sym typeface="Tahoma"/>
              </a:rPr>
              <a:t>Work</a:t>
            </a:r>
            <a:r>
              <a:rPr lang="en-US" sz="1800" b="1" i="0" u="none">
                <a:solidFill>
                  <a:schemeClr val="dk1"/>
                </a:solidFill>
                <a:latin typeface="Tahoma"/>
                <a:ea typeface="Tahoma"/>
                <a:cs typeface="Tahoma"/>
                <a:sym typeface="Tahoma"/>
              </a:rPr>
              <a:t> = </a:t>
            </a:r>
            <a:r>
              <a:rPr lang="en-US" sz="1800" b="1" i="1" u="none">
                <a:solidFill>
                  <a:schemeClr val="dk1"/>
                </a:solidFill>
                <a:latin typeface="Tahoma"/>
                <a:ea typeface="Tahoma"/>
                <a:cs typeface="Tahoma"/>
                <a:sym typeface="Tahoma"/>
              </a:rPr>
              <a:t>Work</a:t>
            </a:r>
            <a:r>
              <a:rPr lang="en-US" sz="1800" b="1" i="0" u="none">
                <a:solidFill>
                  <a:schemeClr val="dk1"/>
                </a:solidFill>
                <a:latin typeface="Tahoma"/>
                <a:ea typeface="Tahoma"/>
                <a:cs typeface="Tahoma"/>
                <a:sym typeface="Tahoma"/>
              </a:rPr>
              <a:t> + </a:t>
            </a:r>
            <a:r>
              <a:rPr lang="en-US" sz="1800" b="1" i="1" u="none">
                <a:solidFill>
                  <a:schemeClr val="dk1"/>
                </a:solidFill>
                <a:latin typeface="Tahoma"/>
                <a:ea typeface="Tahoma"/>
                <a:cs typeface="Tahoma"/>
                <a:sym typeface="Tahoma"/>
              </a:rPr>
              <a:t>Allocation</a:t>
            </a:r>
            <a:r>
              <a:rPr lang="en-US" sz="1800" b="1" i="1" u="none" baseline="-25000">
                <a:solidFill>
                  <a:schemeClr val="dk1"/>
                </a:solidFill>
                <a:latin typeface="Tahoma"/>
                <a:ea typeface="Tahoma"/>
                <a:cs typeface="Tahoma"/>
                <a:sym typeface="Tahoma"/>
              </a:rPr>
              <a:t>i</a:t>
            </a:r>
            <a:br>
              <a:rPr lang="en-US" sz="1800" b="1" i="0" u="none">
                <a:solidFill>
                  <a:schemeClr val="dk1"/>
                </a:solidFill>
                <a:latin typeface="Tahoma"/>
                <a:ea typeface="Tahoma"/>
                <a:cs typeface="Tahoma"/>
                <a:sym typeface="Tahoma"/>
              </a:rPr>
            </a:br>
            <a:r>
              <a:rPr lang="en-US" sz="1800" b="1" i="1" u="none">
                <a:solidFill>
                  <a:schemeClr val="dk1"/>
                </a:solidFill>
                <a:latin typeface="Tahoma"/>
                <a:ea typeface="Tahoma"/>
                <a:cs typeface="Tahoma"/>
                <a:sym typeface="Tahoma"/>
              </a:rPr>
              <a:t>Finish</a:t>
            </a:r>
            <a:r>
              <a:rPr lang="en-US" sz="1800" b="1" i="0" u="none">
                <a:solidFill>
                  <a:schemeClr val="dk1"/>
                </a:solidFill>
                <a:latin typeface="Tahoma"/>
                <a:ea typeface="Tahoma"/>
                <a:cs typeface="Tahoma"/>
                <a:sym typeface="Tahoma"/>
              </a:rPr>
              <a:t>[</a:t>
            </a:r>
            <a:r>
              <a:rPr lang="en-US" sz="1800" b="1" i="1" u="none">
                <a:solidFill>
                  <a:schemeClr val="dk1"/>
                </a:solidFill>
                <a:latin typeface="Tahoma"/>
                <a:ea typeface="Tahoma"/>
                <a:cs typeface="Tahoma"/>
                <a:sym typeface="Tahoma"/>
              </a:rPr>
              <a:t>i</a:t>
            </a:r>
            <a:r>
              <a:rPr lang="en-US" sz="1800" b="1" i="0" u="none">
                <a:solidFill>
                  <a:schemeClr val="dk1"/>
                </a:solidFill>
                <a:latin typeface="Tahoma"/>
                <a:ea typeface="Tahoma"/>
                <a:cs typeface="Tahoma"/>
                <a:sym typeface="Tahoma"/>
              </a:rPr>
              <a:t>] = </a:t>
            </a:r>
            <a:r>
              <a:rPr lang="en-US" sz="1800" b="1" i="1" u="none">
                <a:solidFill>
                  <a:schemeClr val="dk1"/>
                </a:solidFill>
                <a:latin typeface="Tahoma"/>
                <a:ea typeface="Tahoma"/>
                <a:cs typeface="Tahoma"/>
                <a:sym typeface="Tahoma"/>
              </a:rPr>
              <a:t>true</a:t>
            </a:r>
            <a:br>
              <a:rPr lang="en-US" sz="1800" b="1" i="0" u="none">
                <a:solidFill>
                  <a:schemeClr val="dk1"/>
                </a:solidFill>
                <a:latin typeface="Tahoma"/>
                <a:ea typeface="Tahoma"/>
                <a:cs typeface="Tahoma"/>
                <a:sym typeface="Tahoma"/>
              </a:rPr>
            </a:br>
            <a:r>
              <a:rPr lang="en-US" sz="1800" b="0" i="0" u="none">
                <a:solidFill>
                  <a:schemeClr val="dk1"/>
                </a:solidFill>
                <a:latin typeface="Tahoma"/>
                <a:ea typeface="Tahoma"/>
                <a:cs typeface="Tahoma"/>
                <a:sym typeface="Tahoma"/>
              </a:rPr>
              <a:t>go to step 2</a:t>
            </a:r>
            <a:br>
              <a:rPr lang="en-US" sz="1800" b="0" i="0" u="none">
                <a:solidFill>
                  <a:schemeClr val="dk1"/>
                </a:solidFill>
                <a:latin typeface="Tahoma"/>
                <a:ea typeface="Tahoma"/>
                <a:cs typeface="Tahoma"/>
                <a:sym typeface="Tahoma"/>
              </a:rPr>
            </a:br>
            <a:endParaRPr/>
          </a:p>
          <a:p>
            <a:pPr marL="342900" lvl="0" indent="-342900" algn="l" rtl="0">
              <a:lnSpc>
                <a:spcPct val="90000"/>
              </a:lnSpc>
              <a:spcBef>
                <a:spcPts val="360"/>
              </a:spcBef>
              <a:spcAft>
                <a:spcPts val="0"/>
              </a:spcAft>
              <a:buSzPts val="1080"/>
              <a:buNone/>
            </a:pPr>
            <a:r>
              <a:rPr lang="en-US" sz="1800" b="0" i="0" u="none">
                <a:solidFill>
                  <a:schemeClr val="dk1"/>
                </a:solidFill>
                <a:latin typeface="Tahoma"/>
                <a:ea typeface="Tahoma"/>
                <a:cs typeface="Tahoma"/>
                <a:sym typeface="Tahoma"/>
              </a:rPr>
              <a:t>4.	If </a:t>
            </a:r>
            <a:r>
              <a:rPr lang="en-US" sz="1800" b="1" i="1" u="none">
                <a:solidFill>
                  <a:schemeClr val="dk1"/>
                </a:solidFill>
                <a:latin typeface="Tahoma"/>
                <a:ea typeface="Tahoma"/>
                <a:cs typeface="Tahoma"/>
                <a:sym typeface="Tahoma"/>
              </a:rPr>
              <a:t>Finish[i] == false</a:t>
            </a:r>
            <a:r>
              <a:rPr lang="en-US" sz="1800" b="0" i="0" u="none">
                <a:solidFill>
                  <a:schemeClr val="dk1"/>
                </a:solidFill>
                <a:latin typeface="Tahoma"/>
                <a:ea typeface="Tahoma"/>
                <a:cs typeface="Tahoma"/>
                <a:sym typeface="Tahoma"/>
              </a:rPr>
              <a:t>, for some </a:t>
            </a:r>
            <a:r>
              <a:rPr lang="en-US" sz="1800" b="1" i="1" u="none">
                <a:solidFill>
                  <a:schemeClr val="dk1"/>
                </a:solidFill>
                <a:latin typeface="Tahoma"/>
                <a:ea typeface="Tahoma"/>
                <a:cs typeface="Tahoma"/>
                <a:sym typeface="Tahoma"/>
              </a:rPr>
              <a:t>i</a:t>
            </a:r>
            <a:r>
              <a:rPr lang="en-US" sz="1800" b="0" i="0" u="none">
                <a:solidFill>
                  <a:schemeClr val="dk1"/>
                </a:solidFill>
                <a:latin typeface="Tahoma"/>
                <a:ea typeface="Tahoma"/>
                <a:cs typeface="Tahoma"/>
                <a:sym typeface="Tahoma"/>
              </a:rPr>
              <a:t>, 1 ≤ </a:t>
            </a:r>
            <a:r>
              <a:rPr lang="en-US" sz="1800" b="1" i="1" u="none">
                <a:solidFill>
                  <a:schemeClr val="dk1"/>
                </a:solidFill>
                <a:latin typeface="Tahoma"/>
                <a:ea typeface="Tahoma"/>
                <a:cs typeface="Tahoma"/>
                <a:sym typeface="Tahoma"/>
              </a:rPr>
              <a:t>i</a:t>
            </a:r>
            <a:r>
              <a:rPr lang="en-US" sz="1800" b="0" i="0" u="none">
                <a:solidFill>
                  <a:schemeClr val="dk1"/>
                </a:solidFill>
                <a:latin typeface="Tahoma"/>
                <a:ea typeface="Tahoma"/>
                <a:cs typeface="Tahoma"/>
                <a:sym typeface="Tahoma"/>
              </a:rPr>
              <a:t> ≤  </a:t>
            </a:r>
            <a:r>
              <a:rPr lang="en-US" sz="1800" b="1" i="1" u="none">
                <a:solidFill>
                  <a:schemeClr val="dk1"/>
                </a:solidFill>
                <a:latin typeface="Tahoma"/>
                <a:ea typeface="Tahoma"/>
                <a:cs typeface="Tahoma"/>
                <a:sym typeface="Tahoma"/>
              </a:rPr>
              <a:t>n</a:t>
            </a:r>
            <a:r>
              <a:rPr lang="en-US" sz="1800" b="0" i="0" u="none">
                <a:solidFill>
                  <a:schemeClr val="dk1"/>
                </a:solidFill>
                <a:latin typeface="Tahoma"/>
                <a:ea typeface="Tahoma"/>
                <a:cs typeface="Tahoma"/>
                <a:sym typeface="Tahoma"/>
              </a:rPr>
              <a:t>, then the system is in deadlock state. Moreover, if </a:t>
            </a:r>
            <a:r>
              <a:rPr lang="en-US" sz="1800" b="1" i="1" u="none">
                <a:solidFill>
                  <a:schemeClr val="dk1"/>
                </a:solidFill>
                <a:latin typeface="Tahoma"/>
                <a:ea typeface="Tahoma"/>
                <a:cs typeface="Tahoma"/>
                <a:sym typeface="Tahoma"/>
              </a:rPr>
              <a:t>Finish</a:t>
            </a:r>
            <a:r>
              <a:rPr lang="en-US" sz="1800" b="1" i="0" u="none">
                <a:solidFill>
                  <a:schemeClr val="dk1"/>
                </a:solidFill>
                <a:latin typeface="Tahoma"/>
                <a:ea typeface="Tahoma"/>
                <a:cs typeface="Tahoma"/>
                <a:sym typeface="Tahoma"/>
              </a:rPr>
              <a:t>[</a:t>
            </a:r>
            <a:r>
              <a:rPr lang="en-US" sz="1800" b="1" i="1" u="none">
                <a:solidFill>
                  <a:schemeClr val="dk1"/>
                </a:solidFill>
                <a:latin typeface="Tahoma"/>
                <a:ea typeface="Tahoma"/>
                <a:cs typeface="Tahoma"/>
                <a:sym typeface="Tahoma"/>
              </a:rPr>
              <a:t>i</a:t>
            </a:r>
            <a:r>
              <a:rPr lang="en-US" sz="1800" b="1" i="0" u="none">
                <a:solidFill>
                  <a:schemeClr val="dk1"/>
                </a:solidFill>
                <a:latin typeface="Tahoma"/>
                <a:ea typeface="Tahoma"/>
                <a:cs typeface="Tahoma"/>
                <a:sym typeface="Tahoma"/>
              </a:rPr>
              <a:t>] == </a:t>
            </a:r>
            <a:r>
              <a:rPr lang="en-US" sz="1800" b="1" i="1" u="none">
                <a:solidFill>
                  <a:schemeClr val="dk1"/>
                </a:solidFill>
                <a:latin typeface="Tahoma"/>
                <a:ea typeface="Tahoma"/>
                <a:cs typeface="Tahoma"/>
                <a:sym typeface="Tahoma"/>
              </a:rPr>
              <a:t>false</a:t>
            </a:r>
            <a:r>
              <a:rPr lang="en-US" sz="1800" b="0" i="0" u="none">
                <a:solidFill>
                  <a:schemeClr val="dk1"/>
                </a:solidFill>
                <a:latin typeface="Tahoma"/>
                <a:ea typeface="Tahoma"/>
                <a:cs typeface="Tahoma"/>
                <a:sym typeface="Tahoma"/>
              </a:rPr>
              <a:t>, then </a:t>
            </a:r>
            <a:r>
              <a:rPr lang="en-US" sz="1800" b="1" i="1" u="none">
                <a:solidFill>
                  <a:schemeClr val="dk1"/>
                </a:solidFill>
                <a:latin typeface="Tahoma"/>
                <a:ea typeface="Tahoma"/>
                <a:cs typeface="Tahoma"/>
                <a:sym typeface="Tahoma"/>
              </a:rPr>
              <a:t>P</a:t>
            </a:r>
            <a:r>
              <a:rPr lang="en-US" sz="1800" b="1" i="1" u="none" baseline="-25000">
                <a:solidFill>
                  <a:schemeClr val="dk1"/>
                </a:solidFill>
                <a:latin typeface="Tahoma"/>
                <a:ea typeface="Tahoma"/>
                <a:cs typeface="Tahoma"/>
                <a:sym typeface="Tahoma"/>
              </a:rPr>
              <a:t>i</a:t>
            </a:r>
            <a:r>
              <a:rPr lang="en-US" sz="1800" b="0" i="0" u="none">
                <a:solidFill>
                  <a:schemeClr val="dk1"/>
                </a:solidFill>
                <a:latin typeface="Tahoma"/>
                <a:ea typeface="Tahoma"/>
                <a:cs typeface="Tahoma"/>
                <a:sym typeface="Tahoma"/>
              </a:rPr>
              <a:t> is deadlocked</a:t>
            </a:r>
            <a:endParaRPr/>
          </a:p>
          <a:p>
            <a:pPr marL="342900" lvl="0" indent="-342900" algn="l" rtl="0">
              <a:lnSpc>
                <a:spcPct val="90000"/>
              </a:lnSpc>
              <a:spcBef>
                <a:spcPts val="360"/>
              </a:spcBef>
              <a:spcAft>
                <a:spcPts val="0"/>
              </a:spcAft>
              <a:buSzPts val="1080"/>
              <a:buNone/>
            </a:pPr>
            <a:r>
              <a:rPr lang="en-US" sz="1800" b="0" i="0" u="none">
                <a:solidFill>
                  <a:schemeClr val="dk1"/>
                </a:solidFill>
                <a:latin typeface="Tahoma"/>
                <a:ea typeface="Tahoma"/>
                <a:cs typeface="Tahoma"/>
                <a:sym typeface="Tahoma"/>
              </a:rPr>
              <a:t>	</a:t>
            </a:r>
            <a:endParaRPr/>
          </a:p>
        </p:txBody>
      </p:sp>
      <p:sp>
        <p:nvSpPr>
          <p:cNvPr id="330" name="Google Shape;330;p37"/>
          <p:cNvSpPr txBox="1"/>
          <p:nvPr/>
        </p:nvSpPr>
        <p:spPr>
          <a:xfrm>
            <a:off x="852487" y="3824287"/>
            <a:ext cx="7694612" cy="106045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FF0066"/>
              </a:buClr>
              <a:buSzPts val="2400"/>
              <a:buFont typeface="Helvetica Neue"/>
              <a:buNone/>
            </a:pPr>
            <a:r>
              <a:rPr lang="en-US" sz="2400" b="1" i="0" u="none">
                <a:solidFill>
                  <a:srgbClr val="FF0066"/>
                </a:solidFill>
                <a:latin typeface="Helvetica Neue"/>
                <a:ea typeface="Helvetica Neue"/>
                <a:cs typeface="Helvetica Neue"/>
                <a:sym typeface="Helvetica Neue"/>
              </a:rPr>
              <a:t>Algorithm requires an order of O(</a:t>
            </a:r>
            <a:r>
              <a:rPr lang="en-US" sz="2400" b="1" i="1" u="none">
                <a:solidFill>
                  <a:srgbClr val="FF0066"/>
                </a:solidFill>
                <a:latin typeface="Helvetica Neue"/>
                <a:ea typeface="Helvetica Neue"/>
                <a:cs typeface="Helvetica Neue"/>
                <a:sym typeface="Helvetica Neue"/>
              </a:rPr>
              <a:t>m </a:t>
            </a:r>
            <a:r>
              <a:rPr lang="en-US" sz="2400" b="1" i="0" u="none">
                <a:solidFill>
                  <a:srgbClr val="FF0066"/>
                </a:solidFill>
                <a:latin typeface="Helvetica Neue"/>
                <a:ea typeface="Helvetica Neue"/>
                <a:cs typeface="Helvetica Neue"/>
                <a:sym typeface="Helvetica Neue"/>
              </a:rPr>
              <a:t>x</a:t>
            </a:r>
            <a:r>
              <a:rPr lang="en-US" sz="2400" b="1" i="1" u="none">
                <a:solidFill>
                  <a:srgbClr val="FF0066"/>
                </a:solidFill>
                <a:latin typeface="Helvetica Neue"/>
                <a:ea typeface="Helvetica Neue"/>
                <a:cs typeface="Helvetica Neue"/>
                <a:sym typeface="Helvetica Neue"/>
              </a:rPr>
              <a:t> n</a:t>
            </a:r>
            <a:r>
              <a:rPr lang="en-US" sz="2400" b="1" i="0" u="none" baseline="30000">
                <a:solidFill>
                  <a:srgbClr val="FF0066"/>
                </a:solidFill>
                <a:latin typeface="Helvetica Neue"/>
                <a:ea typeface="Helvetica Neue"/>
                <a:cs typeface="Helvetica Neue"/>
                <a:sym typeface="Helvetica Neue"/>
              </a:rPr>
              <a:t>2</a:t>
            </a:r>
            <a:r>
              <a:rPr lang="en-US" sz="2400" b="1" i="0" u="none">
                <a:solidFill>
                  <a:srgbClr val="FF0066"/>
                </a:solidFill>
                <a:latin typeface="Helvetica Neue"/>
                <a:ea typeface="Helvetica Neue"/>
                <a:cs typeface="Helvetica Neue"/>
                <a:sym typeface="Helvetica Neue"/>
              </a:rPr>
              <a:t>) operations to detect whether the system is in deadlocked state</a:t>
            </a:r>
            <a:endParaRPr sz="2400" b="1" i="0" u="none">
              <a:solidFill>
                <a:srgbClr val="FF0066"/>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2400" b="1" i="0" u="none">
              <a:solidFill>
                <a:srgbClr val="FF0066"/>
              </a:solidFill>
              <a:latin typeface="Helvetica Neue"/>
              <a:ea typeface="Helvetica Neue"/>
              <a:cs typeface="Helvetica Neue"/>
              <a:sym typeface="Helvetica Neue"/>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8"/>
          <p:cNvSpPr txBox="1">
            <a:spLocks noGrp="1"/>
          </p:cNvSpPr>
          <p:nvPr>
            <p:ph type="title"/>
          </p:nvPr>
        </p:nvSpPr>
        <p:spPr>
          <a:xfrm>
            <a:off x="1022350" y="214312"/>
            <a:ext cx="7664450"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Example of Detection Algorithm</a:t>
            </a:r>
            <a:endParaRPr/>
          </a:p>
        </p:txBody>
      </p:sp>
      <p:sp>
        <p:nvSpPr>
          <p:cNvPr id="336" name="Google Shape;336;p38"/>
          <p:cNvSpPr txBox="1">
            <a:spLocks noGrp="1"/>
          </p:cNvSpPr>
          <p:nvPr>
            <p:ph type="body" idx="1"/>
          </p:nvPr>
        </p:nvSpPr>
        <p:spPr>
          <a:xfrm>
            <a:off x="901700" y="1108075"/>
            <a:ext cx="8037512" cy="51212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Five processes </a:t>
            </a:r>
            <a:r>
              <a:rPr lang="en-US" sz="1800" b="1" i="1" u="none">
                <a:solidFill>
                  <a:schemeClr val="dk1"/>
                </a:solidFill>
                <a:latin typeface="Tahoma"/>
                <a:ea typeface="Tahoma"/>
                <a:cs typeface="Tahoma"/>
                <a:sym typeface="Tahoma"/>
              </a:rPr>
              <a:t>P</a:t>
            </a:r>
            <a:r>
              <a:rPr lang="en-US" sz="1800" b="1" i="0" u="none" baseline="-25000">
                <a:solidFill>
                  <a:schemeClr val="dk1"/>
                </a:solidFill>
                <a:latin typeface="Tahoma"/>
                <a:ea typeface="Tahoma"/>
                <a:cs typeface="Tahoma"/>
                <a:sym typeface="Tahoma"/>
              </a:rPr>
              <a:t>0</a:t>
            </a:r>
            <a:r>
              <a:rPr lang="en-US" sz="1800" b="0" i="0" u="none">
                <a:solidFill>
                  <a:schemeClr val="dk1"/>
                </a:solidFill>
                <a:latin typeface="Tahoma"/>
                <a:ea typeface="Tahoma"/>
                <a:cs typeface="Tahoma"/>
                <a:sym typeface="Tahoma"/>
              </a:rPr>
              <a:t> through </a:t>
            </a:r>
            <a:r>
              <a:rPr lang="en-US" sz="1800" b="1" i="1" u="none">
                <a:solidFill>
                  <a:schemeClr val="dk1"/>
                </a:solidFill>
                <a:latin typeface="Tahoma"/>
                <a:ea typeface="Tahoma"/>
                <a:cs typeface="Tahoma"/>
                <a:sym typeface="Tahoma"/>
              </a:rPr>
              <a:t>P</a:t>
            </a:r>
            <a:r>
              <a:rPr lang="en-US" sz="1800" b="1" i="0" u="none" baseline="-25000">
                <a:solidFill>
                  <a:schemeClr val="dk1"/>
                </a:solidFill>
                <a:latin typeface="Tahoma"/>
                <a:ea typeface="Tahoma"/>
                <a:cs typeface="Tahoma"/>
                <a:sym typeface="Tahoma"/>
              </a:rPr>
              <a:t>4</a:t>
            </a:r>
            <a:r>
              <a:rPr lang="en-US" sz="1800" b="0" i="0" u="none">
                <a:solidFill>
                  <a:schemeClr val="dk1"/>
                </a:solidFill>
                <a:latin typeface="Tahoma"/>
                <a:ea typeface="Tahoma"/>
                <a:cs typeface="Tahoma"/>
                <a:sym typeface="Tahoma"/>
              </a:rPr>
              <a:t>;</a:t>
            </a:r>
            <a:r>
              <a:rPr lang="en-US" sz="1800" b="0" i="0" u="none" baseline="-25000">
                <a:solidFill>
                  <a:schemeClr val="dk1"/>
                </a:solidFill>
                <a:latin typeface="Tahoma"/>
                <a:ea typeface="Tahoma"/>
                <a:cs typeface="Tahoma"/>
                <a:sym typeface="Tahoma"/>
              </a:rPr>
              <a:t> </a:t>
            </a:r>
            <a:r>
              <a:rPr lang="en-US" sz="1800" b="0" i="0" u="none">
                <a:solidFill>
                  <a:schemeClr val="dk1"/>
                </a:solidFill>
                <a:latin typeface="Tahoma"/>
                <a:ea typeface="Tahoma"/>
                <a:cs typeface="Tahoma"/>
                <a:sym typeface="Tahoma"/>
              </a:rPr>
              <a:t>three resource types </a:t>
            </a:r>
            <a:br>
              <a:rPr lang="en-US" sz="1800" b="0" i="0" u="none">
                <a:solidFill>
                  <a:schemeClr val="dk1"/>
                </a:solidFill>
                <a:latin typeface="Tahoma"/>
                <a:ea typeface="Tahoma"/>
                <a:cs typeface="Tahoma"/>
                <a:sym typeface="Tahoma"/>
              </a:rPr>
            </a:br>
            <a:r>
              <a:rPr lang="en-US" sz="1800" b="0" i="0" u="none">
                <a:solidFill>
                  <a:schemeClr val="dk1"/>
                </a:solidFill>
                <a:latin typeface="Tahoma"/>
                <a:ea typeface="Tahoma"/>
                <a:cs typeface="Tahoma"/>
                <a:sym typeface="Tahoma"/>
              </a:rPr>
              <a:t>A (7 instances), </a:t>
            </a:r>
            <a:r>
              <a:rPr lang="en-US" sz="1800" b="0" i="1" u="none">
                <a:solidFill>
                  <a:schemeClr val="dk1"/>
                </a:solidFill>
                <a:latin typeface="Tahoma"/>
                <a:ea typeface="Tahoma"/>
                <a:cs typeface="Tahoma"/>
                <a:sym typeface="Tahoma"/>
              </a:rPr>
              <a:t>B </a:t>
            </a:r>
            <a:r>
              <a:rPr lang="en-US" sz="1800" b="0" i="0" u="none">
                <a:solidFill>
                  <a:schemeClr val="dk1"/>
                </a:solidFill>
                <a:latin typeface="Tahoma"/>
                <a:ea typeface="Tahoma"/>
                <a:cs typeface="Tahoma"/>
                <a:sym typeface="Tahoma"/>
              </a:rPr>
              <a:t>(2 instances), and </a:t>
            </a:r>
            <a:r>
              <a:rPr lang="en-US" sz="1800" b="0" i="1" u="none">
                <a:solidFill>
                  <a:schemeClr val="dk1"/>
                </a:solidFill>
                <a:latin typeface="Tahoma"/>
                <a:ea typeface="Tahoma"/>
                <a:cs typeface="Tahoma"/>
                <a:sym typeface="Tahoma"/>
              </a:rPr>
              <a:t>C</a:t>
            </a:r>
            <a:r>
              <a:rPr lang="en-US" sz="1800" b="0" i="0" u="none">
                <a:solidFill>
                  <a:schemeClr val="dk1"/>
                </a:solidFill>
                <a:latin typeface="Tahoma"/>
                <a:ea typeface="Tahoma"/>
                <a:cs typeface="Tahoma"/>
                <a:sym typeface="Tahoma"/>
              </a:rPr>
              <a:t> (6 instances)</a:t>
            </a:r>
            <a:endParaRPr/>
          </a:p>
          <a:p>
            <a:pPr marL="342900" lvl="0" indent="-342900" algn="l" rtl="0">
              <a:lnSpc>
                <a:spcPct val="100000"/>
              </a:lnSpc>
              <a:spcBef>
                <a:spcPts val="360"/>
              </a:spcBef>
              <a:spcAft>
                <a:spcPts val="0"/>
              </a:spcAft>
              <a:buSzPts val="1080"/>
              <a:buNone/>
            </a:pPr>
            <a:endParaRPr sz="1800" b="0" i="0" u="none">
              <a:solidFill>
                <a:schemeClr val="dk1"/>
              </a:solidFill>
              <a:latin typeface="Tahoma"/>
              <a:ea typeface="Tahoma"/>
              <a:cs typeface="Tahoma"/>
              <a:sym typeface="Tahoma"/>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Snapshot at time </a:t>
            </a:r>
            <a:r>
              <a:rPr lang="en-US" sz="1800" b="1" i="1" u="none">
                <a:solidFill>
                  <a:schemeClr val="dk1"/>
                </a:solidFill>
                <a:latin typeface="Tahoma"/>
                <a:ea typeface="Tahoma"/>
                <a:cs typeface="Tahoma"/>
                <a:sym typeface="Tahoma"/>
              </a:rPr>
              <a:t>T</a:t>
            </a:r>
            <a:r>
              <a:rPr lang="en-US" sz="1800" b="1" i="0" u="none" baseline="-25000">
                <a:solidFill>
                  <a:schemeClr val="dk1"/>
                </a:solidFill>
                <a:latin typeface="Tahoma"/>
                <a:ea typeface="Tahoma"/>
                <a:cs typeface="Tahoma"/>
                <a:sym typeface="Tahoma"/>
              </a:rPr>
              <a:t>0</a:t>
            </a:r>
            <a:r>
              <a:rPr lang="en-US" sz="1800" b="0" i="0" u="none">
                <a:solidFill>
                  <a:schemeClr val="dk1"/>
                </a:solidFill>
                <a:latin typeface="Tahoma"/>
                <a:ea typeface="Tahoma"/>
                <a:cs typeface="Tahoma"/>
                <a:sym typeface="Tahoma"/>
              </a:rPr>
              <a:t>:</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sng">
                <a:solidFill>
                  <a:schemeClr val="dk1"/>
                </a:solidFill>
                <a:latin typeface="Tahoma"/>
                <a:ea typeface="Tahoma"/>
                <a:cs typeface="Tahoma"/>
                <a:sym typeface="Tahoma"/>
              </a:rPr>
              <a:t>Allocation</a:t>
            </a:r>
            <a:r>
              <a:rPr lang="en-US" sz="1800" b="0" i="1" u="none">
                <a:solidFill>
                  <a:schemeClr val="dk1"/>
                </a:solidFill>
                <a:latin typeface="Tahoma"/>
                <a:ea typeface="Tahoma"/>
                <a:cs typeface="Tahoma"/>
                <a:sym typeface="Tahoma"/>
              </a:rPr>
              <a:t>	</a:t>
            </a:r>
            <a:r>
              <a:rPr lang="en-US" sz="1800" b="0" i="1" u="sng">
                <a:solidFill>
                  <a:schemeClr val="dk1"/>
                </a:solidFill>
                <a:latin typeface="Tahoma"/>
                <a:ea typeface="Tahoma"/>
                <a:cs typeface="Tahoma"/>
                <a:sym typeface="Tahoma"/>
              </a:rPr>
              <a:t>Request</a:t>
            </a:r>
            <a:r>
              <a:rPr lang="en-US" sz="1800" b="0" i="1" u="none">
                <a:solidFill>
                  <a:schemeClr val="dk1"/>
                </a:solidFill>
                <a:latin typeface="Tahoma"/>
                <a:ea typeface="Tahoma"/>
                <a:cs typeface="Tahoma"/>
                <a:sym typeface="Tahoma"/>
              </a:rPr>
              <a:t>	</a:t>
            </a:r>
            <a:r>
              <a:rPr lang="en-US" sz="1800" b="0" i="1" u="sng">
                <a:solidFill>
                  <a:schemeClr val="dk1"/>
                </a:solidFill>
                <a:latin typeface="Tahoma"/>
                <a:ea typeface="Tahoma"/>
                <a:cs typeface="Tahoma"/>
                <a:sym typeface="Tahoma"/>
              </a:rPr>
              <a:t>Available</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A B C 	  A B C 	A B C</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0</a:t>
            </a:r>
            <a:r>
              <a:rPr lang="en-US" sz="1800" b="0" i="0" u="none">
                <a:solidFill>
                  <a:schemeClr val="dk1"/>
                </a:solidFill>
                <a:latin typeface="Tahoma"/>
                <a:ea typeface="Tahoma"/>
                <a:cs typeface="Tahoma"/>
                <a:sym typeface="Tahoma"/>
              </a:rPr>
              <a:t>	          0 1 0          0 0 0 	0 0 0</a:t>
            </a:r>
            <a:endParaRPr/>
          </a:p>
          <a:p>
            <a:pPr marL="342900" lvl="0" indent="-342900" algn="l" rtl="0">
              <a:lnSpc>
                <a:spcPct val="100000"/>
              </a:lnSpc>
              <a:spcBef>
                <a:spcPts val="360"/>
              </a:spcBef>
              <a:spcAft>
                <a:spcPts val="0"/>
              </a:spcAft>
              <a:buSzPts val="1080"/>
              <a:buNone/>
            </a:pPr>
            <a:r>
              <a:rPr lang="en-US" sz="1800" b="0" i="1" u="none">
                <a:solidFill>
                  <a:schemeClr val="dk1"/>
                </a:solidFill>
                <a:latin typeface="Tahoma"/>
                <a:ea typeface="Tahoma"/>
                <a:cs typeface="Tahoma"/>
                <a:sym typeface="Tahoma"/>
              </a:rPr>
              <a:t>             P</a:t>
            </a:r>
            <a:r>
              <a:rPr lang="en-US" sz="1800" b="0" i="0" u="none" baseline="-25000">
                <a:solidFill>
                  <a:schemeClr val="dk1"/>
                </a:solidFill>
                <a:latin typeface="Tahoma"/>
                <a:ea typeface="Tahoma"/>
                <a:cs typeface="Tahoma"/>
                <a:sym typeface="Tahoma"/>
              </a:rPr>
              <a:t>1</a:t>
            </a:r>
            <a:r>
              <a:rPr lang="en-US" sz="1800" b="0" i="0" u="none">
                <a:solidFill>
                  <a:schemeClr val="dk1"/>
                </a:solidFill>
                <a:latin typeface="Tahoma"/>
                <a:ea typeface="Tahoma"/>
                <a:cs typeface="Tahoma"/>
                <a:sym typeface="Tahoma"/>
              </a:rPr>
              <a:t>	          	2 0 0 	  2 0 2</a:t>
            </a:r>
            <a:endParaRPr/>
          </a:p>
          <a:p>
            <a:pPr marL="342900" lvl="0" indent="-342900" algn="l" rtl="0">
              <a:lnSpc>
                <a:spcPct val="100000"/>
              </a:lnSpc>
              <a:spcBef>
                <a:spcPts val="360"/>
              </a:spcBef>
              <a:spcAft>
                <a:spcPts val="0"/>
              </a:spcAft>
              <a:buSzPts val="1080"/>
              <a:buNone/>
            </a:pPr>
            <a:r>
              <a:rPr lang="en-US" sz="1800" b="0" i="1" u="none">
                <a:solidFill>
                  <a:schemeClr val="dk1"/>
                </a:solidFill>
                <a:latin typeface="Tahoma"/>
                <a:ea typeface="Tahoma"/>
                <a:cs typeface="Tahoma"/>
                <a:sym typeface="Tahoma"/>
              </a:rPr>
              <a:t>             P</a:t>
            </a:r>
            <a:r>
              <a:rPr lang="en-US" sz="1800" b="0" i="0" u="none" baseline="-25000">
                <a:solidFill>
                  <a:schemeClr val="dk1"/>
                </a:solidFill>
                <a:latin typeface="Tahoma"/>
                <a:ea typeface="Tahoma"/>
                <a:cs typeface="Tahoma"/>
                <a:sym typeface="Tahoma"/>
              </a:rPr>
              <a:t>2</a:t>
            </a:r>
            <a:r>
              <a:rPr lang="en-US" sz="1800" b="0" i="0" u="none">
                <a:solidFill>
                  <a:schemeClr val="dk1"/>
                </a:solidFill>
                <a:latin typeface="Tahoma"/>
                <a:ea typeface="Tahoma"/>
                <a:cs typeface="Tahoma"/>
                <a:sym typeface="Tahoma"/>
              </a:rPr>
              <a:t>		          3 0 3           0 0 0 </a:t>
            </a:r>
            <a:endParaRPr/>
          </a:p>
          <a:p>
            <a:pPr marL="342900" lvl="0" indent="-342900" algn="l" rtl="0">
              <a:lnSpc>
                <a:spcPct val="100000"/>
              </a:lnSpc>
              <a:spcBef>
                <a:spcPts val="360"/>
              </a:spcBef>
              <a:spcAft>
                <a:spcPts val="0"/>
              </a:spcAft>
              <a:buSzPts val="1080"/>
              <a:buNone/>
            </a:pPr>
            <a:r>
              <a:rPr lang="en-US" sz="1800" b="0" i="1" u="none">
                <a:solidFill>
                  <a:schemeClr val="dk1"/>
                </a:solidFill>
                <a:latin typeface="Tahoma"/>
                <a:ea typeface="Tahoma"/>
                <a:cs typeface="Tahoma"/>
                <a:sym typeface="Tahoma"/>
              </a:rPr>
              <a:t>             P</a:t>
            </a:r>
            <a:r>
              <a:rPr lang="en-US" sz="1800" b="0" i="0" u="none" baseline="-25000">
                <a:solidFill>
                  <a:schemeClr val="dk1"/>
                </a:solidFill>
                <a:latin typeface="Tahoma"/>
                <a:ea typeface="Tahoma"/>
                <a:cs typeface="Tahoma"/>
                <a:sym typeface="Tahoma"/>
              </a:rPr>
              <a:t>3</a:t>
            </a:r>
            <a:r>
              <a:rPr lang="en-US" sz="1800" b="0" i="0" u="none">
                <a:solidFill>
                  <a:schemeClr val="dk1"/>
                </a:solidFill>
                <a:latin typeface="Tahoma"/>
                <a:ea typeface="Tahoma"/>
                <a:cs typeface="Tahoma"/>
                <a:sym typeface="Tahoma"/>
              </a:rPr>
              <a:t>		  2 1 1 	   1 0 0 </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4	</a:t>
            </a:r>
            <a:r>
              <a:rPr lang="en-US" sz="1800" b="0" i="0" u="none">
                <a:solidFill>
                  <a:schemeClr val="dk1"/>
                </a:solidFill>
                <a:latin typeface="Tahoma"/>
                <a:ea typeface="Tahoma"/>
                <a:cs typeface="Tahoma"/>
                <a:sym typeface="Tahoma"/>
              </a:rPr>
              <a:t>	  0 0 2 	   0 0 2</a:t>
            </a:r>
            <a:endParaRPr/>
          </a:p>
          <a:p>
            <a:pPr marL="342900" lvl="0" indent="-342900" algn="l" rtl="0">
              <a:lnSpc>
                <a:spcPct val="100000"/>
              </a:lnSpc>
              <a:spcBef>
                <a:spcPts val="360"/>
              </a:spcBef>
              <a:spcAft>
                <a:spcPts val="0"/>
              </a:spcAft>
              <a:buSzPts val="1080"/>
              <a:buNone/>
            </a:pPr>
            <a:endParaRPr sz="1800" b="0" i="0" u="none">
              <a:solidFill>
                <a:schemeClr val="dk1"/>
              </a:solidFill>
              <a:latin typeface="Tahoma"/>
              <a:ea typeface="Tahoma"/>
              <a:cs typeface="Tahoma"/>
              <a:sym typeface="Tahoma"/>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Sequence &lt;</a:t>
            </a:r>
            <a:r>
              <a:rPr lang="en-US" sz="1800" b="1" i="1" u="none">
                <a:solidFill>
                  <a:schemeClr val="dk1"/>
                </a:solidFill>
                <a:latin typeface="Tahoma"/>
                <a:ea typeface="Tahoma"/>
                <a:cs typeface="Tahoma"/>
                <a:sym typeface="Tahoma"/>
              </a:rPr>
              <a:t>P</a:t>
            </a:r>
            <a:r>
              <a:rPr lang="en-US" sz="1800" b="1" i="1" u="none" baseline="-25000">
                <a:solidFill>
                  <a:schemeClr val="dk1"/>
                </a:solidFill>
                <a:latin typeface="Tahoma"/>
                <a:ea typeface="Tahoma"/>
                <a:cs typeface="Tahoma"/>
                <a:sym typeface="Tahoma"/>
              </a:rPr>
              <a:t>0</a:t>
            </a:r>
            <a:r>
              <a:rPr lang="en-US" sz="1800" b="1" i="1" u="none">
                <a:solidFill>
                  <a:schemeClr val="dk1"/>
                </a:solidFill>
                <a:latin typeface="Tahoma"/>
                <a:ea typeface="Tahoma"/>
                <a:cs typeface="Tahoma"/>
                <a:sym typeface="Tahoma"/>
              </a:rPr>
              <a:t>, P</a:t>
            </a:r>
            <a:r>
              <a:rPr lang="en-US" sz="1800" b="1" i="1" u="none" baseline="-25000">
                <a:solidFill>
                  <a:schemeClr val="dk1"/>
                </a:solidFill>
                <a:latin typeface="Tahoma"/>
                <a:ea typeface="Tahoma"/>
                <a:cs typeface="Tahoma"/>
                <a:sym typeface="Tahoma"/>
              </a:rPr>
              <a:t>2</a:t>
            </a:r>
            <a:r>
              <a:rPr lang="en-US" sz="1800" b="1" i="1" u="none">
                <a:solidFill>
                  <a:schemeClr val="dk1"/>
                </a:solidFill>
                <a:latin typeface="Tahoma"/>
                <a:ea typeface="Tahoma"/>
                <a:cs typeface="Tahoma"/>
                <a:sym typeface="Tahoma"/>
              </a:rPr>
              <a:t>, P</a:t>
            </a:r>
            <a:r>
              <a:rPr lang="en-US" sz="1800" b="1" i="1" u="none" baseline="-25000">
                <a:solidFill>
                  <a:schemeClr val="dk1"/>
                </a:solidFill>
                <a:latin typeface="Tahoma"/>
                <a:ea typeface="Tahoma"/>
                <a:cs typeface="Tahoma"/>
                <a:sym typeface="Tahoma"/>
              </a:rPr>
              <a:t>3</a:t>
            </a:r>
            <a:r>
              <a:rPr lang="en-US" sz="1800" b="1" i="1" u="none">
                <a:solidFill>
                  <a:schemeClr val="dk1"/>
                </a:solidFill>
                <a:latin typeface="Tahoma"/>
                <a:ea typeface="Tahoma"/>
                <a:cs typeface="Tahoma"/>
                <a:sym typeface="Tahoma"/>
              </a:rPr>
              <a:t>, P</a:t>
            </a:r>
            <a:r>
              <a:rPr lang="en-US" sz="1800" b="1" i="1" u="none" baseline="-25000">
                <a:solidFill>
                  <a:schemeClr val="dk1"/>
                </a:solidFill>
                <a:latin typeface="Tahoma"/>
                <a:ea typeface="Tahoma"/>
                <a:cs typeface="Tahoma"/>
                <a:sym typeface="Tahoma"/>
              </a:rPr>
              <a:t>1</a:t>
            </a:r>
            <a:r>
              <a:rPr lang="en-US" sz="1800" b="1" i="1" u="none">
                <a:solidFill>
                  <a:schemeClr val="dk1"/>
                </a:solidFill>
                <a:latin typeface="Tahoma"/>
                <a:ea typeface="Tahoma"/>
                <a:cs typeface="Tahoma"/>
                <a:sym typeface="Tahoma"/>
              </a:rPr>
              <a:t>, P</a:t>
            </a:r>
            <a:r>
              <a:rPr lang="en-US" sz="1800" b="1" i="1" u="none" baseline="-25000">
                <a:solidFill>
                  <a:schemeClr val="dk1"/>
                </a:solidFill>
                <a:latin typeface="Tahoma"/>
                <a:ea typeface="Tahoma"/>
                <a:cs typeface="Tahoma"/>
                <a:sym typeface="Tahoma"/>
              </a:rPr>
              <a:t>4</a:t>
            </a:r>
            <a:r>
              <a:rPr lang="en-US" sz="1800" b="0" i="0" u="none">
                <a:solidFill>
                  <a:schemeClr val="dk1"/>
                </a:solidFill>
                <a:latin typeface="Tahoma"/>
                <a:ea typeface="Tahoma"/>
                <a:cs typeface="Tahoma"/>
                <a:sym typeface="Tahoma"/>
              </a:rPr>
              <a:t>&gt; will result in </a:t>
            </a:r>
            <a:r>
              <a:rPr lang="en-US" sz="1800" b="1" i="1" u="none">
                <a:solidFill>
                  <a:schemeClr val="dk1"/>
                </a:solidFill>
                <a:latin typeface="Tahoma"/>
                <a:ea typeface="Tahoma"/>
                <a:cs typeface="Tahoma"/>
                <a:sym typeface="Tahoma"/>
              </a:rPr>
              <a:t>Finish[i] = true </a:t>
            </a:r>
            <a:r>
              <a:rPr lang="en-US" sz="1800" b="0" i="0" u="none">
                <a:solidFill>
                  <a:schemeClr val="dk1"/>
                </a:solidFill>
                <a:latin typeface="Tahoma"/>
                <a:ea typeface="Tahoma"/>
                <a:cs typeface="Tahoma"/>
                <a:sym typeface="Tahoma"/>
              </a:rPr>
              <a:t>for all </a:t>
            </a:r>
            <a:r>
              <a:rPr lang="en-US" sz="1800" b="1" i="1" u="none">
                <a:solidFill>
                  <a:schemeClr val="dk1"/>
                </a:solidFill>
                <a:latin typeface="Tahoma"/>
                <a:ea typeface="Tahoma"/>
                <a:cs typeface="Tahoma"/>
                <a:sym typeface="Tahoma"/>
              </a:rPr>
              <a:t>i</a:t>
            </a:r>
            <a:endParaRPr sz="1800" b="1" i="0" u="none">
              <a:solidFill>
                <a:schemeClr val="dk1"/>
              </a:solidFill>
              <a:latin typeface="Tahoma"/>
              <a:ea typeface="Tahoma"/>
              <a:cs typeface="Tahoma"/>
              <a:sym typeface="Tahoma"/>
            </a:endParaRPr>
          </a:p>
          <a:p>
            <a:pPr marL="342900" lvl="0" indent="-274320" algn="l" rtl="0">
              <a:spcBef>
                <a:spcPts val="360"/>
              </a:spcBef>
              <a:spcAft>
                <a:spcPts val="0"/>
              </a:spcAft>
              <a:buSzPts val="1080"/>
              <a:buNone/>
            </a:pPr>
            <a:endParaRPr sz="1800" b="1" i="0" u="none">
              <a:solidFill>
                <a:schemeClr val="dk1"/>
              </a:solidFill>
              <a:latin typeface="Tahoma"/>
              <a:ea typeface="Tahoma"/>
              <a:cs typeface="Tahoma"/>
              <a:sym typeface="Tahom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9"/>
          <p:cNvSpPr txBox="1">
            <a:spLocks noGrp="1"/>
          </p:cNvSpPr>
          <p:nvPr>
            <p:ph type="title"/>
          </p:nvPr>
        </p:nvSpPr>
        <p:spPr>
          <a:xfrm>
            <a:off x="457200" y="214312"/>
            <a:ext cx="8229600"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Example (Cont.)</a:t>
            </a:r>
            <a:endParaRPr/>
          </a:p>
        </p:txBody>
      </p:sp>
      <p:sp>
        <p:nvSpPr>
          <p:cNvPr id="342" name="Google Shape;342;p39"/>
          <p:cNvSpPr txBox="1">
            <a:spLocks noGrp="1"/>
          </p:cNvSpPr>
          <p:nvPr>
            <p:ph type="body" idx="1"/>
          </p:nvPr>
        </p:nvSpPr>
        <p:spPr>
          <a:xfrm>
            <a:off x="806450" y="1233487"/>
            <a:ext cx="7781925" cy="503713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080"/>
              <a:buFont typeface="Noto Sans Symbols"/>
              <a:buChar char="■"/>
            </a:pPr>
            <a:r>
              <a:rPr lang="en-US" sz="1800" b="1" i="1" u="none">
                <a:solidFill>
                  <a:schemeClr val="dk1"/>
                </a:solidFill>
                <a:latin typeface="Tahoma"/>
                <a:ea typeface="Tahoma"/>
                <a:cs typeface="Tahoma"/>
                <a:sym typeface="Tahoma"/>
              </a:rPr>
              <a:t>P</a:t>
            </a:r>
            <a:r>
              <a:rPr lang="en-US" sz="1800" b="1" i="0" u="none" baseline="-25000">
                <a:solidFill>
                  <a:schemeClr val="dk1"/>
                </a:solidFill>
                <a:latin typeface="Tahoma"/>
                <a:ea typeface="Tahoma"/>
                <a:cs typeface="Tahoma"/>
                <a:sym typeface="Tahoma"/>
              </a:rPr>
              <a:t>2</a:t>
            </a:r>
            <a:r>
              <a:rPr lang="en-US" sz="1800" b="0" i="0" u="none">
                <a:solidFill>
                  <a:schemeClr val="dk1"/>
                </a:solidFill>
                <a:latin typeface="Tahoma"/>
                <a:ea typeface="Tahoma"/>
                <a:cs typeface="Tahoma"/>
                <a:sym typeface="Tahoma"/>
              </a:rPr>
              <a:t> requests an additional instance of type</a:t>
            </a:r>
            <a:r>
              <a:rPr lang="en-US" sz="1800" b="0" i="1" u="none">
                <a:solidFill>
                  <a:schemeClr val="dk1"/>
                </a:solidFill>
                <a:latin typeface="Tahoma"/>
                <a:ea typeface="Tahoma"/>
                <a:cs typeface="Tahoma"/>
                <a:sym typeface="Tahoma"/>
              </a:rPr>
              <a:t> </a:t>
            </a:r>
            <a:r>
              <a:rPr lang="en-US" sz="1800" b="1" i="1" u="none">
                <a:solidFill>
                  <a:schemeClr val="dk1"/>
                </a:solidFill>
                <a:latin typeface="Tahoma"/>
                <a:ea typeface="Tahoma"/>
                <a:cs typeface="Tahoma"/>
                <a:sym typeface="Tahoma"/>
              </a:rPr>
              <a:t>C</a:t>
            </a:r>
            <a:endParaRPr sz="1800" b="1" i="0" u="none">
              <a:solidFill>
                <a:schemeClr val="dk1"/>
              </a:solidFill>
              <a:latin typeface="Tahoma"/>
              <a:ea typeface="Tahoma"/>
              <a:cs typeface="Tahoma"/>
              <a:sym typeface="Tahoma"/>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sng">
                <a:solidFill>
                  <a:schemeClr val="dk1"/>
                </a:solidFill>
                <a:latin typeface="Tahoma"/>
                <a:ea typeface="Tahoma"/>
                <a:cs typeface="Tahoma"/>
                <a:sym typeface="Tahoma"/>
              </a:rPr>
              <a:t>Request</a:t>
            </a:r>
            <a:endParaRPr/>
          </a:p>
          <a:p>
            <a:pPr marL="342900" lvl="0" indent="-342900" algn="l" rtl="0">
              <a:lnSpc>
                <a:spcPct val="100000"/>
              </a:lnSpc>
              <a:spcBef>
                <a:spcPts val="360"/>
              </a:spcBef>
              <a:spcAft>
                <a:spcPts val="0"/>
              </a:spcAft>
              <a:buSzPts val="1080"/>
              <a:buNone/>
            </a:pPr>
            <a:r>
              <a:rPr lang="en-US" sz="1800" b="0" i="1" u="none">
                <a:solidFill>
                  <a:schemeClr val="dk1"/>
                </a:solidFill>
                <a:latin typeface="Tahoma"/>
                <a:ea typeface="Tahoma"/>
                <a:cs typeface="Tahoma"/>
                <a:sym typeface="Tahoma"/>
              </a:rPr>
              <a:t>			A B C</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0</a:t>
            </a:r>
            <a:r>
              <a:rPr lang="en-US" sz="1800" b="0" i="0" u="none">
                <a:solidFill>
                  <a:schemeClr val="dk1"/>
                </a:solidFill>
                <a:latin typeface="Tahoma"/>
                <a:ea typeface="Tahoma"/>
                <a:cs typeface="Tahoma"/>
                <a:sym typeface="Tahoma"/>
              </a:rPr>
              <a:t>	0 0 0</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1</a:t>
            </a:r>
            <a:r>
              <a:rPr lang="en-US" sz="1800" b="0" i="0" u="none">
                <a:solidFill>
                  <a:schemeClr val="dk1"/>
                </a:solidFill>
                <a:latin typeface="Tahoma"/>
                <a:ea typeface="Tahoma"/>
                <a:cs typeface="Tahoma"/>
                <a:sym typeface="Tahoma"/>
              </a:rPr>
              <a:t>	2 0 2</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2</a:t>
            </a:r>
            <a:r>
              <a:rPr lang="en-US" sz="1800" b="0" i="0" u="none">
                <a:solidFill>
                  <a:schemeClr val="dk1"/>
                </a:solidFill>
                <a:latin typeface="Tahoma"/>
                <a:ea typeface="Tahoma"/>
                <a:cs typeface="Tahoma"/>
                <a:sym typeface="Tahoma"/>
              </a:rPr>
              <a:t>	0 0 1</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3</a:t>
            </a:r>
            <a:r>
              <a:rPr lang="en-US" sz="1800" b="0" i="0" u="none">
                <a:solidFill>
                  <a:schemeClr val="dk1"/>
                </a:solidFill>
                <a:latin typeface="Tahoma"/>
                <a:ea typeface="Tahoma"/>
                <a:cs typeface="Tahoma"/>
                <a:sym typeface="Tahoma"/>
              </a:rPr>
              <a:t>	1 0 0 </a:t>
            </a:r>
            <a:endParaRPr/>
          </a:p>
          <a:p>
            <a:pPr marL="342900" lvl="0" indent="-342900" algn="l" rtl="0">
              <a:lnSpc>
                <a:spcPct val="10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P</a:t>
            </a:r>
            <a:r>
              <a:rPr lang="en-US" sz="1800" b="0" i="0" u="none" baseline="-25000">
                <a:solidFill>
                  <a:schemeClr val="dk1"/>
                </a:solidFill>
                <a:latin typeface="Tahoma"/>
                <a:ea typeface="Tahoma"/>
                <a:cs typeface="Tahoma"/>
                <a:sym typeface="Tahoma"/>
              </a:rPr>
              <a:t>4</a:t>
            </a:r>
            <a:r>
              <a:rPr lang="en-US" sz="1800" b="0" i="0" u="none">
                <a:solidFill>
                  <a:schemeClr val="dk1"/>
                </a:solidFill>
                <a:latin typeface="Tahoma"/>
                <a:ea typeface="Tahoma"/>
                <a:cs typeface="Tahoma"/>
                <a:sym typeface="Tahoma"/>
              </a:rPr>
              <a:t>	0 0 2</a:t>
            </a:r>
            <a:endParaRPr/>
          </a:p>
          <a:p>
            <a:pPr marL="342900" lvl="0" indent="-342900" algn="l" rtl="0">
              <a:lnSpc>
                <a:spcPct val="100000"/>
              </a:lnSpc>
              <a:spcBef>
                <a:spcPts val="360"/>
              </a:spcBef>
              <a:spcAft>
                <a:spcPts val="0"/>
              </a:spcAft>
              <a:buSzPts val="1080"/>
              <a:buNone/>
            </a:pPr>
            <a:endParaRPr sz="1800" b="0" i="0" u="none">
              <a:solidFill>
                <a:schemeClr val="dk1"/>
              </a:solidFill>
              <a:latin typeface="Tahoma"/>
              <a:ea typeface="Tahoma"/>
              <a:cs typeface="Tahoma"/>
              <a:sym typeface="Tahoma"/>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State of system?</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Can reclaim resources held by process </a:t>
            </a:r>
            <a:r>
              <a:rPr lang="en-US" sz="1800" b="1" i="1" u="none">
                <a:solidFill>
                  <a:schemeClr val="dk1"/>
                </a:solidFill>
                <a:latin typeface="Tahoma"/>
                <a:ea typeface="Tahoma"/>
                <a:cs typeface="Tahoma"/>
                <a:sym typeface="Tahoma"/>
              </a:rPr>
              <a:t>P</a:t>
            </a:r>
            <a:r>
              <a:rPr lang="en-US" sz="1800" b="1" i="0" u="none" baseline="-25000">
                <a:solidFill>
                  <a:schemeClr val="dk1"/>
                </a:solidFill>
                <a:latin typeface="Tahoma"/>
                <a:ea typeface="Tahoma"/>
                <a:cs typeface="Tahoma"/>
                <a:sym typeface="Tahoma"/>
              </a:rPr>
              <a:t>0</a:t>
            </a:r>
            <a:r>
              <a:rPr lang="en-US" sz="1800" b="0" i="0" u="none">
                <a:solidFill>
                  <a:schemeClr val="dk1"/>
                </a:solidFill>
                <a:latin typeface="Tahoma"/>
                <a:ea typeface="Tahoma"/>
                <a:cs typeface="Tahoma"/>
                <a:sym typeface="Tahoma"/>
              </a:rPr>
              <a:t>, but insufficient resources to fulfill other processes; requests</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Deadlock exists, consisting of processes </a:t>
            </a:r>
            <a:r>
              <a:rPr lang="en-US" sz="1800" b="1" i="1" u="none">
                <a:solidFill>
                  <a:schemeClr val="dk1"/>
                </a:solidFill>
                <a:latin typeface="Tahoma"/>
                <a:ea typeface="Tahoma"/>
                <a:cs typeface="Tahoma"/>
                <a:sym typeface="Tahoma"/>
              </a:rPr>
              <a:t>P</a:t>
            </a:r>
            <a:r>
              <a:rPr lang="en-US" sz="1800" b="1" i="0" u="none" baseline="-25000">
                <a:solidFill>
                  <a:schemeClr val="dk1"/>
                </a:solidFill>
                <a:latin typeface="Tahoma"/>
                <a:ea typeface="Tahoma"/>
                <a:cs typeface="Tahoma"/>
                <a:sym typeface="Tahoma"/>
              </a:rPr>
              <a:t>1</a:t>
            </a:r>
            <a:r>
              <a:rPr lang="en-US" sz="1800" b="1" i="0" u="none">
                <a:solidFill>
                  <a:schemeClr val="dk1"/>
                </a:solidFill>
                <a:latin typeface="Tahoma"/>
                <a:ea typeface="Tahoma"/>
                <a:cs typeface="Tahoma"/>
                <a:sym typeface="Tahoma"/>
              </a:rPr>
              <a:t>, </a:t>
            </a:r>
            <a:r>
              <a:rPr lang="en-US" sz="1800" b="1" i="0" u="none" baseline="-25000">
                <a:solidFill>
                  <a:schemeClr val="dk1"/>
                </a:solidFill>
                <a:latin typeface="Tahoma"/>
                <a:ea typeface="Tahoma"/>
                <a:cs typeface="Tahoma"/>
                <a:sym typeface="Tahoma"/>
              </a:rPr>
              <a:t> </a:t>
            </a:r>
            <a:r>
              <a:rPr lang="en-US" sz="1800" b="1" i="1" u="none">
                <a:solidFill>
                  <a:schemeClr val="dk1"/>
                </a:solidFill>
                <a:latin typeface="Tahoma"/>
                <a:ea typeface="Tahoma"/>
                <a:cs typeface="Tahoma"/>
                <a:sym typeface="Tahoma"/>
              </a:rPr>
              <a:t>P</a:t>
            </a:r>
            <a:r>
              <a:rPr lang="en-US" sz="1800" b="1" i="0" u="none" baseline="-25000">
                <a:solidFill>
                  <a:schemeClr val="dk1"/>
                </a:solidFill>
                <a:latin typeface="Tahoma"/>
                <a:ea typeface="Tahoma"/>
                <a:cs typeface="Tahoma"/>
                <a:sym typeface="Tahoma"/>
              </a:rPr>
              <a:t>2</a:t>
            </a:r>
            <a:r>
              <a:rPr lang="en-US" sz="1800" b="1" i="0" u="none">
                <a:solidFill>
                  <a:schemeClr val="dk1"/>
                </a:solidFill>
                <a:latin typeface="Tahoma"/>
                <a:ea typeface="Tahoma"/>
                <a:cs typeface="Tahoma"/>
                <a:sym typeface="Tahoma"/>
              </a:rPr>
              <a:t>, </a:t>
            </a:r>
            <a:r>
              <a:rPr lang="en-US" sz="1800" b="1" i="1" u="none">
                <a:solidFill>
                  <a:schemeClr val="dk1"/>
                </a:solidFill>
                <a:latin typeface="Tahoma"/>
                <a:ea typeface="Tahoma"/>
                <a:cs typeface="Tahoma"/>
                <a:sym typeface="Tahoma"/>
              </a:rPr>
              <a:t>P</a:t>
            </a:r>
            <a:r>
              <a:rPr lang="en-US" sz="1800" b="1" i="0" u="none" baseline="-25000">
                <a:solidFill>
                  <a:schemeClr val="dk1"/>
                </a:solidFill>
                <a:latin typeface="Tahoma"/>
                <a:ea typeface="Tahoma"/>
                <a:cs typeface="Tahoma"/>
                <a:sym typeface="Tahoma"/>
              </a:rPr>
              <a:t>3</a:t>
            </a:r>
            <a:r>
              <a:rPr lang="en-US" sz="1800" b="0" i="0" u="none">
                <a:solidFill>
                  <a:schemeClr val="dk1"/>
                </a:solidFill>
                <a:latin typeface="Tahoma"/>
                <a:ea typeface="Tahoma"/>
                <a:cs typeface="Tahoma"/>
                <a:sym typeface="Tahoma"/>
              </a:rPr>
              <a:t>, and </a:t>
            </a:r>
            <a:r>
              <a:rPr lang="en-US" sz="1800" b="1" i="1" u="none">
                <a:solidFill>
                  <a:schemeClr val="dk1"/>
                </a:solidFill>
                <a:latin typeface="Tahoma"/>
                <a:ea typeface="Tahoma"/>
                <a:cs typeface="Tahoma"/>
                <a:sym typeface="Tahoma"/>
              </a:rPr>
              <a:t>P</a:t>
            </a:r>
            <a:r>
              <a:rPr lang="en-US" sz="1800" b="1" i="0" u="none" baseline="-25000">
                <a:solidFill>
                  <a:schemeClr val="dk1"/>
                </a:solidFill>
                <a:latin typeface="Tahoma"/>
                <a:ea typeface="Tahoma"/>
                <a:cs typeface="Tahoma"/>
                <a:sym typeface="Tahoma"/>
              </a:rPr>
              <a:t>4</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0"/>
          <p:cNvSpPr txBox="1">
            <a:spLocks noGrp="1"/>
          </p:cNvSpPr>
          <p:nvPr>
            <p:ph type="title"/>
          </p:nvPr>
        </p:nvSpPr>
        <p:spPr>
          <a:xfrm>
            <a:off x="1100137" y="230187"/>
            <a:ext cx="7586662"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Detection-Algorithm Usage</a:t>
            </a:r>
            <a:endParaRPr/>
          </a:p>
        </p:txBody>
      </p:sp>
      <p:sp>
        <p:nvSpPr>
          <p:cNvPr id="348" name="Google Shape;348;p40"/>
          <p:cNvSpPr txBox="1">
            <a:spLocks noGrp="1"/>
          </p:cNvSpPr>
          <p:nvPr>
            <p:ph type="body" idx="1"/>
          </p:nvPr>
        </p:nvSpPr>
        <p:spPr>
          <a:xfrm>
            <a:off x="869950" y="1122362"/>
            <a:ext cx="7107237"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When, and how often, to invoke depends on:</a:t>
            </a:r>
            <a:endParaRPr/>
          </a:p>
          <a:p>
            <a:pPr marL="742950" lvl="1" indent="-285750" algn="l" rtl="0">
              <a:lnSpc>
                <a:spcPct val="10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How often a deadlock is likely to occur?</a:t>
            </a:r>
            <a:endParaRPr/>
          </a:p>
          <a:p>
            <a:pPr marL="742950" lvl="1" indent="-285750" algn="l" rtl="0">
              <a:lnSpc>
                <a:spcPct val="10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How many processes will need to be rolled back?</a:t>
            </a:r>
            <a:endParaRPr/>
          </a:p>
          <a:p>
            <a:pPr marL="1143000" lvl="2" indent="-228600" algn="l" rtl="0">
              <a:lnSpc>
                <a:spcPct val="10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one for each disjoint cycle</a:t>
            </a:r>
            <a:br>
              <a:rPr lang="en-US" sz="2000" b="0" i="0" u="none">
                <a:solidFill>
                  <a:schemeClr val="dk1"/>
                </a:solidFill>
                <a:latin typeface="Tahoma"/>
                <a:ea typeface="Tahoma"/>
                <a:cs typeface="Tahoma"/>
                <a:sym typeface="Tahoma"/>
              </a:rPr>
            </a:b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If detection algorithm is invoked arbitrarily, there may be many cycles in the resource graph and so we would not be able to tell which of the many deadlocked processes “caused” the deadlock.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457200" y="176212"/>
            <a:ext cx="8229600"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System Model</a:t>
            </a:r>
            <a:endParaRPr/>
          </a:p>
        </p:txBody>
      </p:sp>
      <p:sp>
        <p:nvSpPr>
          <p:cNvPr id="114" name="Google Shape;114;p4"/>
          <p:cNvSpPr txBox="1">
            <a:spLocks noGrp="1"/>
          </p:cNvSpPr>
          <p:nvPr>
            <p:ph type="body" idx="1"/>
          </p:nvPr>
        </p:nvSpPr>
        <p:spPr>
          <a:xfrm>
            <a:off x="941387" y="1158875"/>
            <a:ext cx="7351712" cy="4483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System consists of resources</a:t>
            </a:r>
            <a:endParaRPr/>
          </a:p>
          <a:p>
            <a:pPr marL="342900" lvl="0" indent="-342900" algn="l" rtl="0">
              <a:lnSpc>
                <a:spcPct val="10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Resource types </a:t>
            </a:r>
            <a:r>
              <a:rPr lang="en-US" sz="2800" b="0" i="1" u="none">
                <a:solidFill>
                  <a:schemeClr val="dk1"/>
                </a:solidFill>
                <a:latin typeface="Tahoma"/>
                <a:ea typeface="Tahoma"/>
                <a:cs typeface="Tahoma"/>
                <a:sym typeface="Tahoma"/>
              </a:rPr>
              <a:t>R</a:t>
            </a:r>
            <a:r>
              <a:rPr lang="en-US" sz="2800" b="0" i="0" u="none" baseline="-25000">
                <a:solidFill>
                  <a:schemeClr val="dk1"/>
                </a:solidFill>
                <a:latin typeface="Tahoma"/>
                <a:ea typeface="Tahoma"/>
                <a:cs typeface="Tahoma"/>
                <a:sym typeface="Tahoma"/>
              </a:rPr>
              <a:t>1</a:t>
            </a:r>
            <a:r>
              <a:rPr lang="en-US" sz="2800" b="0" i="0" u="none">
                <a:solidFill>
                  <a:schemeClr val="dk1"/>
                </a:solidFill>
                <a:latin typeface="Tahoma"/>
                <a:ea typeface="Tahoma"/>
                <a:cs typeface="Tahoma"/>
                <a:sym typeface="Tahoma"/>
              </a:rPr>
              <a:t>, </a:t>
            </a:r>
            <a:r>
              <a:rPr lang="en-US" sz="2800" b="0" i="1" u="none">
                <a:solidFill>
                  <a:schemeClr val="dk1"/>
                </a:solidFill>
                <a:latin typeface="Tahoma"/>
                <a:ea typeface="Tahoma"/>
                <a:cs typeface="Tahoma"/>
                <a:sym typeface="Tahoma"/>
              </a:rPr>
              <a:t>R</a:t>
            </a:r>
            <a:r>
              <a:rPr lang="en-US" sz="2800" b="0" i="0" u="none" baseline="-25000">
                <a:solidFill>
                  <a:schemeClr val="dk1"/>
                </a:solidFill>
                <a:latin typeface="Tahoma"/>
                <a:ea typeface="Tahoma"/>
                <a:cs typeface="Tahoma"/>
                <a:sym typeface="Tahoma"/>
              </a:rPr>
              <a:t>2</a:t>
            </a:r>
            <a:r>
              <a:rPr lang="en-US" sz="2800" b="0" i="0" u="none">
                <a:solidFill>
                  <a:schemeClr val="dk1"/>
                </a:solidFill>
                <a:latin typeface="Tahoma"/>
                <a:ea typeface="Tahoma"/>
                <a:cs typeface="Tahoma"/>
                <a:sym typeface="Tahoma"/>
              </a:rPr>
              <a:t>, . . ., </a:t>
            </a:r>
            <a:r>
              <a:rPr lang="en-US" sz="2800" b="0" i="1" u="none">
                <a:solidFill>
                  <a:schemeClr val="dk1"/>
                </a:solidFill>
                <a:latin typeface="Tahoma"/>
                <a:ea typeface="Tahoma"/>
                <a:cs typeface="Tahoma"/>
                <a:sym typeface="Tahoma"/>
              </a:rPr>
              <a:t>R</a:t>
            </a:r>
            <a:r>
              <a:rPr lang="en-US" sz="2800" b="0" i="0" u="none" baseline="-25000">
                <a:solidFill>
                  <a:schemeClr val="dk1"/>
                </a:solidFill>
                <a:latin typeface="Tahoma"/>
                <a:ea typeface="Tahoma"/>
                <a:cs typeface="Tahoma"/>
                <a:sym typeface="Tahoma"/>
              </a:rPr>
              <a:t>m</a:t>
            </a:r>
            <a:endParaRPr/>
          </a:p>
          <a:p>
            <a:pPr marL="1143000" lvl="2" indent="-228600" algn="l" rtl="0">
              <a:lnSpc>
                <a:spcPct val="100000"/>
              </a:lnSpc>
              <a:spcBef>
                <a:spcPts val="560"/>
              </a:spcBef>
              <a:spcAft>
                <a:spcPts val="0"/>
              </a:spcAft>
              <a:buSzPts val="1400"/>
              <a:buNone/>
            </a:pPr>
            <a:r>
              <a:rPr lang="en-US" sz="2800" b="0" i="1" u="none">
                <a:solidFill>
                  <a:schemeClr val="dk1"/>
                </a:solidFill>
                <a:latin typeface="Tahoma"/>
                <a:ea typeface="Tahoma"/>
                <a:cs typeface="Tahoma"/>
                <a:sym typeface="Tahoma"/>
              </a:rPr>
              <a:t>CPU cycles, memory space, I/O devices</a:t>
            </a:r>
            <a:endParaRPr/>
          </a:p>
          <a:p>
            <a:pPr marL="342900" lvl="0" indent="-342900" algn="l" rtl="0">
              <a:lnSpc>
                <a:spcPct val="10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Each resource type </a:t>
            </a:r>
            <a:r>
              <a:rPr lang="en-US" sz="2800" b="0" i="1" u="none">
                <a:solidFill>
                  <a:schemeClr val="dk1"/>
                </a:solidFill>
                <a:latin typeface="Tahoma"/>
                <a:ea typeface="Tahoma"/>
                <a:cs typeface="Tahoma"/>
                <a:sym typeface="Tahoma"/>
              </a:rPr>
              <a:t>R</a:t>
            </a:r>
            <a:r>
              <a:rPr lang="en-US" sz="2800" b="0" i="0" u="none" baseline="-25000">
                <a:solidFill>
                  <a:schemeClr val="dk1"/>
                </a:solidFill>
                <a:latin typeface="Tahoma"/>
                <a:ea typeface="Tahoma"/>
                <a:cs typeface="Tahoma"/>
                <a:sym typeface="Tahoma"/>
              </a:rPr>
              <a:t>i</a:t>
            </a:r>
            <a:r>
              <a:rPr lang="en-US" sz="2800" b="0" i="0" u="none">
                <a:solidFill>
                  <a:schemeClr val="dk1"/>
                </a:solidFill>
                <a:latin typeface="Tahoma"/>
                <a:ea typeface="Tahoma"/>
                <a:cs typeface="Tahoma"/>
                <a:sym typeface="Tahoma"/>
              </a:rPr>
              <a:t> has </a:t>
            </a:r>
            <a:r>
              <a:rPr lang="en-US" sz="2800" b="0" i="1" u="none">
                <a:solidFill>
                  <a:schemeClr val="dk1"/>
                </a:solidFill>
                <a:latin typeface="Tahoma"/>
                <a:ea typeface="Tahoma"/>
                <a:cs typeface="Tahoma"/>
                <a:sym typeface="Tahoma"/>
              </a:rPr>
              <a:t>W</a:t>
            </a:r>
            <a:r>
              <a:rPr lang="en-US" sz="2800" b="0" i="0" u="none" baseline="-25000">
                <a:solidFill>
                  <a:schemeClr val="dk1"/>
                </a:solidFill>
                <a:latin typeface="Tahoma"/>
                <a:ea typeface="Tahoma"/>
                <a:cs typeface="Tahoma"/>
                <a:sym typeface="Tahoma"/>
              </a:rPr>
              <a:t>i</a:t>
            </a:r>
            <a:r>
              <a:rPr lang="en-US" sz="2800" b="0" i="0" u="none">
                <a:solidFill>
                  <a:schemeClr val="dk1"/>
                </a:solidFill>
                <a:latin typeface="Tahoma"/>
                <a:ea typeface="Tahoma"/>
                <a:cs typeface="Tahoma"/>
                <a:sym typeface="Tahoma"/>
              </a:rPr>
              <a:t> instances.</a:t>
            </a:r>
            <a:endParaRPr/>
          </a:p>
          <a:p>
            <a:pPr marL="342900" lvl="0" indent="-342900" algn="l" rtl="0">
              <a:lnSpc>
                <a:spcPct val="10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Each process utilizes a resource as follows:</a:t>
            </a:r>
            <a:endParaRPr/>
          </a:p>
          <a:p>
            <a:pPr marL="742950" lvl="1" indent="-285750" algn="l" rtl="0">
              <a:lnSpc>
                <a:spcPct val="100000"/>
              </a:lnSpc>
              <a:spcBef>
                <a:spcPts val="560"/>
              </a:spcBef>
              <a:spcAft>
                <a:spcPts val="0"/>
              </a:spcAft>
              <a:buClr>
                <a:schemeClr val="hlink"/>
              </a:buClr>
              <a:buSzPts val="1540"/>
              <a:buFont typeface="Noto Sans Symbols"/>
              <a:buChar char="■"/>
            </a:pPr>
            <a:r>
              <a:rPr lang="en-US" sz="2800" b="1" i="0" u="none">
                <a:solidFill>
                  <a:schemeClr val="dk1"/>
                </a:solidFill>
                <a:latin typeface="Tahoma"/>
                <a:ea typeface="Tahoma"/>
                <a:cs typeface="Tahoma"/>
                <a:sym typeface="Tahoma"/>
              </a:rPr>
              <a:t>request </a:t>
            </a:r>
            <a:endParaRPr/>
          </a:p>
          <a:p>
            <a:pPr marL="742950" lvl="1" indent="-285750" algn="l" rtl="0">
              <a:lnSpc>
                <a:spcPct val="100000"/>
              </a:lnSpc>
              <a:spcBef>
                <a:spcPts val="560"/>
              </a:spcBef>
              <a:spcAft>
                <a:spcPts val="0"/>
              </a:spcAft>
              <a:buClr>
                <a:schemeClr val="hlink"/>
              </a:buClr>
              <a:buSzPts val="1540"/>
              <a:buFont typeface="Noto Sans Symbols"/>
              <a:buChar char="■"/>
            </a:pPr>
            <a:r>
              <a:rPr lang="en-US" sz="2800" b="1" i="0" u="none">
                <a:solidFill>
                  <a:schemeClr val="dk1"/>
                </a:solidFill>
                <a:latin typeface="Tahoma"/>
                <a:ea typeface="Tahoma"/>
                <a:cs typeface="Tahoma"/>
                <a:sym typeface="Tahoma"/>
              </a:rPr>
              <a:t>use </a:t>
            </a:r>
            <a:endParaRPr/>
          </a:p>
          <a:p>
            <a:pPr marL="742950" lvl="1" indent="-285750" algn="l" rtl="0">
              <a:lnSpc>
                <a:spcPct val="100000"/>
              </a:lnSpc>
              <a:spcBef>
                <a:spcPts val="560"/>
              </a:spcBef>
              <a:spcAft>
                <a:spcPts val="0"/>
              </a:spcAft>
              <a:buClr>
                <a:schemeClr val="hlink"/>
              </a:buClr>
              <a:buSzPts val="1540"/>
              <a:buFont typeface="Noto Sans Symbols"/>
              <a:buChar char="■"/>
            </a:pPr>
            <a:r>
              <a:rPr lang="en-US" sz="2800" b="1" i="0" u="none">
                <a:solidFill>
                  <a:schemeClr val="dk1"/>
                </a:solidFill>
                <a:latin typeface="Tahoma"/>
                <a:ea typeface="Tahoma"/>
                <a:cs typeface="Tahoma"/>
                <a:sym typeface="Tahoma"/>
              </a:rPr>
              <a:t>release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1"/>
          <p:cNvSpPr txBox="1">
            <a:spLocks noGrp="1"/>
          </p:cNvSpPr>
          <p:nvPr>
            <p:ph type="title"/>
          </p:nvPr>
        </p:nvSpPr>
        <p:spPr>
          <a:xfrm>
            <a:off x="823912" y="228600"/>
            <a:ext cx="8588375"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2400"/>
              <a:buFont typeface="Tahoma"/>
              <a:buNone/>
            </a:pPr>
            <a:r>
              <a:rPr lang="en-US" sz="2400" b="0" i="0" u="none">
                <a:solidFill>
                  <a:schemeClr val="dk2"/>
                </a:solidFill>
                <a:latin typeface="Tahoma"/>
                <a:ea typeface="Tahoma"/>
                <a:cs typeface="Tahoma"/>
                <a:sym typeface="Tahoma"/>
              </a:rPr>
              <a:t>Recovery from Deadlock:  Process Termination</a:t>
            </a:r>
            <a:endParaRPr/>
          </a:p>
        </p:txBody>
      </p:sp>
      <p:sp>
        <p:nvSpPr>
          <p:cNvPr id="354" name="Google Shape;354;p41"/>
          <p:cNvSpPr txBox="1">
            <a:spLocks noGrp="1"/>
          </p:cNvSpPr>
          <p:nvPr>
            <p:ph type="body" idx="1"/>
          </p:nvPr>
        </p:nvSpPr>
        <p:spPr>
          <a:xfrm>
            <a:off x="963612" y="1108075"/>
            <a:ext cx="7694612"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Abort all deadlocked processes</a:t>
            </a:r>
            <a:br>
              <a:rPr lang="en-US" sz="2000" b="0" i="0" u="none">
                <a:solidFill>
                  <a:schemeClr val="dk1"/>
                </a:solidFill>
                <a:latin typeface="Tahoma"/>
                <a:ea typeface="Tahoma"/>
                <a:cs typeface="Tahoma"/>
                <a:sym typeface="Tahoma"/>
              </a:rPr>
            </a:b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Abort one process at a time until the deadlock cycle is eliminated</a:t>
            </a:r>
            <a:br>
              <a:rPr lang="en-US" sz="2000" b="0" i="0" u="none">
                <a:solidFill>
                  <a:schemeClr val="dk1"/>
                </a:solidFill>
                <a:latin typeface="Tahoma"/>
                <a:ea typeface="Tahoma"/>
                <a:cs typeface="Tahoma"/>
                <a:sym typeface="Tahoma"/>
              </a:rPr>
            </a:b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In which order should we choose to abort?</a:t>
            </a:r>
            <a:endParaRPr/>
          </a:p>
          <a:p>
            <a:pPr marL="800100" lvl="1" indent="-342900" algn="l" rtl="0">
              <a:lnSpc>
                <a:spcPct val="100000"/>
              </a:lnSpc>
              <a:spcBef>
                <a:spcPts val="400"/>
              </a:spcBef>
              <a:spcAft>
                <a:spcPts val="0"/>
              </a:spcAft>
              <a:buClr>
                <a:schemeClr val="hlink"/>
              </a:buClr>
              <a:buSzPts val="1100"/>
              <a:buFont typeface="Arial"/>
              <a:buAutoNum type="arabicPeriod"/>
            </a:pPr>
            <a:r>
              <a:rPr lang="en-US" sz="2000" b="0" i="0" u="none">
                <a:solidFill>
                  <a:schemeClr val="dk1"/>
                </a:solidFill>
                <a:latin typeface="Tahoma"/>
                <a:ea typeface="Tahoma"/>
                <a:cs typeface="Tahoma"/>
                <a:sym typeface="Tahoma"/>
              </a:rPr>
              <a:t>Priority of the process</a:t>
            </a:r>
            <a:endParaRPr/>
          </a:p>
          <a:p>
            <a:pPr marL="800100" lvl="1" indent="-342900" algn="l" rtl="0">
              <a:lnSpc>
                <a:spcPct val="100000"/>
              </a:lnSpc>
              <a:spcBef>
                <a:spcPts val="400"/>
              </a:spcBef>
              <a:spcAft>
                <a:spcPts val="0"/>
              </a:spcAft>
              <a:buClr>
                <a:schemeClr val="hlink"/>
              </a:buClr>
              <a:buSzPts val="1100"/>
              <a:buFont typeface="Arial"/>
              <a:buAutoNum type="arabicPeriod"/>
            </a:pPr>
            <a:r>
              <a:rPr lang="en-US" sz="2000" b="0" i="0" u="none">
                <a:solidFill>
                  <a:schemeClr val="dk1"/>
                </a:solidFill>
                <a:latin typeface="Tahoma"/>
                <a:ea typeface="Tahoma"/>
                <a:cs typeface="Tahoma"/>
                <a:sym typeface="Tahoma"/>
              </a:rPr>
              <a:t>How long process has computed, and how much longer to completion</a:t>
            </a:r>
            <a:endParaRPr/>
          </a:p>
          <a:p>
            <a:pPr marL="800100" lvl="1" indent="-342900" algn="l" rtl="0">
              <a:lnSpc>
                <a:spcPct val="100000"/>
              </a:lnSpc>
              <a:spcBef>
                <a:spcPts val="400"/>
              </a:spcBef>
              <a:spcAft>
                <a:spcPts val="0"/>
              </a:spcAft>
              <a:buClr>
                <a:schemeClr val="hlink"/>
              </a:buClr>
              <a:buSzPts val="1100"/>
              <a:buFont typeface="Arial"/>
              <a:buAutoNum type="arabicPeriod"/>
            </a:pPr>
            <a:r>
              <a:rPr lang="en-US" sz="2000" b="0" i="0" u="none">
                <a:solidFill>
                  <a:schemeClr val="dk1"/>
                </a:solidFill>
                <a:latin typeface="Tahoma"/>
                <a:ea typeface="Tahoma"/>
                <a:cs typeface="Tahoma"/>
                <a:sym typeface="Tahoma"/>
              </a:rPr>
              <a:t>Resources the process has used</a:t>
            </a:r>
            <a:endParaRPr/>
          </a:p>
          <a:p>
            <a:pPr marL="800100" lvl="1" indent="-342900" algn="l" rtl="0">
              <a:lnSpc>
                <a:spcPct val="100000"/>
              </a:lnSpc>
              <a:spcBef>
                <a:spcPts val="400"/>
              </a:spcBef>
              <a:spcAft>
                <a:spcPts val="0"/>
              </a:spcAft>
              <a:buClr>
                <a:schemeClr val="hlink"/>
              </a:buClr>
              <a:buSzPts val="1100"/>
              <a:buFont typeface="Arial"/>
              <a:buAutoNum type="arabicPeriod"/>
            </a:pPr>
            <a:r>
              <a:rPr lang="en-US" sz="2000" b="0" i="0" u="none">
                <a:solidFill>
                  <a:schemeClr val="dk1"/>
                </a:solidFill>
                <a:latin typeface="Tahoma"/>
                <a:ea typeface="Tahoma"/>
                <a:cs typeface="Tahoma"/>
                <a:sym typeface="Tahoma"/>
              </a:rPr>
              <a:t>Resources process needs to complete</a:t>
            </a:r>
            <a:endParaRPr/>
          </a:p>
          <a:p>
            <a:pPr marL="800100" lvl="1" indent="-342900" algn="l" rtl="0">
              <a:lnSpc>
                <a:spcPct val="100000"/>
              </a:lnSpc>
              <a:spcBef>
                <a:spcPts val="400"/>
              </a:spcBef>
              <a:spcAft>
                <a:spcPts val="0"/>
              </a:spcAft>
              <a:buClr>
                <a:schemeClr val="hlink"/>
              </a:buClr>
              <a:buSzPts val="1100"/>
              <a:buFont typeface="Arial"/>
              <a:buAutoNum type="arabicPeriod"/>
            </a:pPr>
            <a:r>
              <a:rPr lang="en-US" sz="2000" b="0" i="0" u="none">
                <a:solidFill>
                  <a:schemeClr val="dk1"/>
                </a:solidFill>
                <a:latin typeface="Tahoma"/>
                <a:ea typeface="Tahoma"/>
                <a:cs typeface="Tahoma"/>
                <a:sym typeface="Tahoma"/>
              </a:rPr>
              <a:t>How many processes will need to be terminated</a:t>
            </a:r>
            <a:endParaRPr/>
          </a:p>
          <a:p>
            <a:pPr marL="800100" lvl="1" indent="-342900" algn="l" rtl="0">
              <a:lnSpc>
                <a:spcPct val="100000"/>
              </a:lnSpc>
              <a:spcBef>
                <a:spcPts val="400"/>
              </a:spcBef>
              <a:spcAft>
                <a:spcPts val="0"/>
              </a:spcAft>
              <a:buClr>
                <a:schemeClr val="hlink"/>
              </a:buClr>
              <a:buSzPts val="1100"/>
              <a:buFont typeface="Arial"/>
              <a:buAutoNum type="arabicPeriod"/>
            </a:pPr>
            <a:r>
              <a:rPr lang="en-US" sz="2000" b="0" i="0" u="none">
                <a:solidFill>
                  <a:schemeClr val="dk1"/>
                </a:solidFill>
                <a:latin typeface="Tahoma"/>
                <a:ea typeface="Tahoma"/>
                <a:cs typeface="Tahoma"/>
                <a:sym typeface="Tahoma"/>
              </a:rPr>
              <a:t>Is process interactive or batch?</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2"/>
          <p:cNvSpPr txBox="1">
            <a:spLocks noGrp="1"/>
          </p:cNvSpPr>
          <p:nvPr>
            <p:ph type="title"/>
          </p:nvPr>
        </p:nvSpPr>
        <p:spPr>
          <a:xfrm>
            <a:off x="1147762" y="255587"/>
            <a:ext cx="802005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2400"/>
              <a:buFont typeface="Tahoma"/>
              <a:buNone/>
            </a:pPr>
            <a:r>
              <a:rPr lang="en-US" sz="2400" b="0" i="0" u="none">
                <a:solidFill>
                  <a:schemeClr val="dk2"/>
                </a:solidFill>
                <a:latin typeface="Tahoma"/>
                <a:ea typeface="Tahoma"/>
                <a:cs typeface="Tahoma"/>
                <a:sym typeface="Tahoma"/>
              </a:rPr>
              <a:t>Recovery from Deadlock:  Resource Preemption</a:t>
            </a:r>
            <a:endParaRPr/>
          </a:p>
        </p:txBody>
      </p:sp>
      <p:sp>
        <p:nvSpPr>
          <p:cNvPr id="360" name="Google Shape;360;p42"/>
          <p:cNvSpPr txBox="1">
            <a:spLocks noGrp="1"/>
          </p:cNvSpPr>
          <p:nvPr>
            <p:ph type="body" idx="1"/>
          </p:nvPr>
        </p:nvSpPr>
        <p:spPr>
          <a:xfrm>
            <a:off x="858837" y="1150937"/>
            <a:ext cx="6802437" cy="4483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440"/>
              <a:buFont typeface="Noto Sans Symbols"/>
              <a:buChar char="■"/>
            </a:pPr>
            <a:r>
              <a:rPr lang="en-US" sz="2400" b="1" i="0" u="none">
                <a:solidFill>
                  <a:schemeClr val="dk1"/>
                </a:solidFill>
                <a:latin typeface="Tahoma"/>
                <a:ea typeface="Tahoma"/>
                <a:cs typeface="Tahoma"/>
                <a:sym typeface="Tahoma"/>
              </a:rPr>
              <a:t>Selecting a victim </a:t>
            </a:r>
            <a:r>
              <a:rPr lang="en-US" sz="2400" b="0" i="0" u="none">
                <a:solidFill>
                  <a:schemeClr val="dk1"/>
                </a:solidFill>
                <a:latin typeface="Tahoma"/>
                <a:ea typeface="Tahoma"/>
                <a:cs typeface="Tahoma"/>
                <a:sym typeface="Tahoma"/>
              </a:rPr>
              <a:t>– minimize cost</a:t>
            </a:r>
            <a:br>
              <a:rPr lang="en-US" sz="2400" b="0" i="0" u="none">
                <a:solidFill>
                  <a:schemeClr val="dk1"/>
                </a:solidFill>
                <a:latin typeface="Tahoma"/>
                <a:ea typeface="Tahoma"/>
                <a:cs typeface="Tahoma"/>
                <a:sym typeface="Tahoma"/>
              </a:rPr>
            </a:br>
            <a:endParaRPr/>
          </a:p>
          <a:p>
            <a:pPr marL="342900" lvl="0" indent="-342900" algn="l" rtl="0">
              <a:lnSpc>
                <a:spcPct val="100000"/>
              </a:lnSpc>
              <a:spcBef>
                <a:spcPts val="480"/>
              </a:spcBef>
              <a:spcAft>
                <a:spcPts val="0"/>
              </a:spcAft>
              <a:buClr>
                <a:schemeClr val="folHlink"/>
              </a:buClr>
              <a:buSzPts val="1440"/>
              <a:buFont typeface="Noto Sans Symbols"/>
              <a:buChar char="■"/>
            </a:pPr>
            <a:r>
              <a:rPr lang="en-US" sz="2400" b="1" i="0" u="none">
                <a:solidFill>
                  <a:schemeClr val="dk1"/>
                </a:solidFill>
                <a:latin typeface="Tahoma"/>
                <a:ea typeface="Tahoma"/>
                <a:cs typeface="Tahoma"/>
                <a:sym typeface="Tahoma"/>
              </a:rPr>
              <a:t>Rollback</a:t>
            </a:r>
            <a:r>
              <a:rPr lang="en-US" sz="2400" b="0" i="0" u="none">
                <a:solidFill>
                  <a:schemeClr val="dk1"/>
                </a:solidFill>
                <a:latin typeface="Tahoma"/>
                <a:ea typeface="Tahoma"/>
                <a:cs typeface="Tahoma"/>
                <a:sym typeface="Tahoma"/>
              </a:rPr>
              <a:t> – return to some safe state, restart process for that state</a:t>
            </a:r>
            <a:br>
              <a:rPr lang="en-US" sz="2400" b="0" i="0" u="none">
                <a:solidFill>
                  <a:schemeClr val="dk1"/>
                </a:solidFill>
                <a:latin typeface="Tahoma"/>
                <a:ea typeface="Tahoma"/>
                <a:cs typeface="Tahoma"/>
                <a:sym typeface="Tahoma"/>
              </a:rPr>
            </a:br>
            <a:endParaRPr/>
          </a:p>
          <a:p>
            <a:pPr marL="342900" lvl="0" indent="-342900" algn="l" rtl="0">
              <a:lnSpc>
                <a:spcPct val="100000"/>
              </a:lnSpc>
              <a:spcBef>
                <a:spcPts val="480"/>
              </a:spcBef>
              <a:spcAft>
                <a:spcPts val="0"/>
              </a:spcAft>
              <a:buClr>
                <a:schemeClr val="folHlink"/>
              </a:buClr>
              <a:buSzPts val="1440"/>
              <a:buFont typeface="Noto Sans Symbols"/>
              <a:buChar char="■"/>
            </a:pPr>
            <a:r>
              <a:rPr lang="en-US" sz="2400" b="1" i="0" u="none">
                <a:solidFill>
                  <a:schemeClr val="dk1"/>
                </a:solidFill>
                <a:latin typeface="Tahoma"/>
                <a:ea typeface="Tahoma"/>
                <a:cs typeface="Tahoma"/>
                <a:sym typeface="Tahoma"/>
              </a:rPr>
              <a:t>Starvation</a:t>
            </a:r>
            <a:r>
              <a:rPr lang="en-US" sz="2400" b="0" i="0" u="none">
                <a:solidFill>
                  <a:schemeClr val="dk1"/>
                </a:solidFill>
                <a:latin typeface="Tahoma"/>
                <a:ea typeface="Tahoma"/>
                <a:cs typeface="Tahoma"/>
                <a:sym typeface="Tahoma"/>
              </a:rPr>
              <a:t> –  same process may always be picked as victim, include number of rollback in cost factor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749300" y="182562"/>
            <a:ext cx="7937500"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Deadlock Characterization</a:t>
            </a:r>
            <a:endParaRPr/>
          </a:p>
        </p:txBody>
      </p:sp>
      <p:sp>
        <p:nvSpPr>
          <p:cNvPr id="120" name="Google Shape;120;p5"/>
          <p:cNvSpPr txBox="1">
            <a:spLocks noGrp="1"/>
          </p:cNvSpPr>
          <p:nvPr>
            <p:ph type="body" idx="1"/>
          </p:nvPr>
        </p:nvSpPr>
        <p:spPr>
          <a:xfrm>
            <a:off x="1227137" y="2065337"/>
            <a:ext cx="6689725" cy="272573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1" i="0" u="none">
                <a:solidFill>
                  <a:srgbClr val="3366FF"/>
                </a:solidFill>
                <a:latin typeface="Tahoma"/>
                <a:ea typeface="Tahoma"/>
                <a:cs typeface="Tahoma"/>
                <a:sym typeface="Tahoma"/>
              </a:rPr>
              <a:t>Mutual exclusion</a:t>
            </a:r>
            <a:r>
              <a:rPr lang="en-US" sz="2000" b="1" i="0" u="none">
                <a:solidFill>
                  <a:schemeClr val="dk1"/>
                </a:solidFill>
                <a:latin typeface="Tahoma"/>
                <a:ea typeface="Tahoma"/>
                <a:cs typeface="Tahoma"/>
                <a:sym typeface="Tahoma"/>
              </a:rPr>
              <a:t>:</a:t>
            </a:r>
            <a:r>
              <a:rPr lang="en-US" sz="2000" b="0" i="0" u="none">
                <a:solidFill>
                  <a:schemeClr val="dk1"/>
                </a:solidFill>
                <a:latin typeface="Tahoma"/>
                <a:ea typeface="Tahoma"/>
                <a:cs typeface="Tahoma"/>
                <a:sym typeface="Tahoma"/>
              </a:rPr>
              <a:t>  only one process at a time can use a resource</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1" i="0" u="none">
                <a:solidFill>
                  <a:srgbClr val="3366FF"/>
                </a:solidFill>
                <a:latin typeface="Tahoma"/>
                <a:ea typeface="Tahoma"/>
                <a:cs typeface="Tahoma"/>
                <a:sym typeface="Tahoma"/>
              </a:rPr>
              <a:t>Hold and wait</a:t>
            </a:r>
            <a:r>
              <a:rPr lang="en-US" sz="2000" b="1" i="0" u="none">
                <a:solidFill>
                  <a:schemeClr val="dk1"/>
                </a:solidFill>
                <a:latin typeface="Tahoma"/>
                <a:ea typeface="Tahoma"/>
                <a:cs typeface="Tahoma"/>
                <a:sym typeface="Tahoma"/>
              </a:rPr>
              <a:t>:</a:t>
            </a:r>
            <a:r>
              <a:rPr lang="en-US" sz="2000" b="0" i="0" u="none">
                <a:solidFill>
                  <a:schemeClr val="dk1"/>
                </a:solidFill>
                <a:latin typeface="Tahoma"/>
                <a:ea typeface="Tahoma"/>
                <a:cs typeface="Tahoma"/>
                <a:sym typeface="Tahoma"/>
              </a:rPr>
              <a:t>  a process holding at least one resource is waiting to acquire additional resources held by other processes</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1" i="0" u="none">
                <a:solidFill>
                  <a:srgbClr val="3366FF"/>
                </a:solidFill>
                <a:latin typeface="Tahoma"/>
                <a:ea typeface="Tahoma"/>
                <a:cs typeface="Tahoma"/>
                <a:sym typeface="Tahoma"/>
              </a:rPr>
              <a:t>No preemption</a:t>
            </a:r>
            <a:r>
              <a:rPr lang="en-US" sz="2000" b="1" i="0" u="none">
                <a:solidFill>
                  <a:schemeClr val="dk1"/>
                </a:solidFill>
                <a:latin typeface="Tahoma"/>
                <a:ea typeface="Tahoma"/>
                <a:cs typeface="Tahoma"/>
                <a:sym typeface="Tahoma"/>
              </a:rPr>
              <a:t>:</a:t>
            </a:r>
            <a:r>
              <a:rPr lang="en-US" sz="2000" b="0" i="0" u="none">
                <a:solidFill>
                  <a:schemeClr val="dk1"/>
                </a:solidFill>
                <a:latin typeface="Tahoma"/>
                <a:ea typeface="Tahoma"/>
                <a:cs typeface="Tahoma"/>
                <a:sym typeface="Tahoma"/>
              </a:rPr>
              <a:t>  a resource can be released only voluntarily by the process holding it, after that process has completed its task</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1" i="0" u="none">
                <a:solidFill>
                  <a:srgbClr val="3366FF"/>
                </a:solidFill>
                <a:latin typeface="Tahoma"/>
                <a:ea typeface="Tahoma"/>
                <a:cs typeface="Tahoma"/>
                <a:sym typeface="Tahoma"/>
              </a:rPr>
              <a:t>Circular wait</a:t>
            </a:r>
            <a:r>
              <a:rPr lang="en-US" sz="2000" b="1" i="0" u="none">
                <a:solidFill>
                  <a:schemeClr val="dk1"/>
                </a:solidFill>
                <a:latin typeface="Tahoma"/>
                <a:ea typeface="Tahoma"/>
                <a:cs typeface="Tahoma"/>
                <a:sym typeface="Tahoma"/>
              </a:rPr>
              <a:t>:</a:t>
            </a:r>
            <a:r>
              <a:rPr lang="en-US" sz="2000" b="0" i="0" u="none">
                <a:solidFill>
                  <a:schemeClr val="dk1"/>
                </a:solidFill>
                <a:latin typeface="Tahoma"/>
                <a:ea typeface="Tahoma"/>
                <a:cs typeface="Tahoma"/>
                <a:sym typeface="Tahoma"/>
              </a:rPr>
              <a:t>  there exists a set {</a:t>
            </a:r>
            <a:r>
              <a:rPr lang="en-US" sz="2000" b="0" i="1" u="none">
                <a:solidFill>
                  <a:schemeClr val="dk1"/>
                </a:solidFill>
                <a:latin typeface="Tahoma"/>
                <a:ea typeface="Tahoma"/>
                <a:cs typeface="Tahoma"/>
                <a:sym typeface="Tahoma"/>
              </a:rPr>
              <a:t>P</a:t>
            </a:r>
            <a:r>
              <a:rPr lang="en-US" sz="2000" b="0" i="0" u="none" baseline="-25000">
                <a:solidFill>
                  <a:schemeClr val="dk1"/>
                </a:solidFill>
                <a:latin typeface="Tahoma"/>
                <a:ea typeface="Tahoma"/>
                <a:cs typeface="Tahoma"/>
                <a:sym typeface="Tahoma"/>
              </a:rPr>
              <a:t>0</a:t>
            </a:r>
            <a:r>
              <a:rPr lang="en-US" sz="2000" b="0" i="0" u="none">
                <a:solidFill>
                  <a:schemeClr val="dk1"/>
                </a:solidFill>
                <a:latin typeface="Tahoma"/>
                <a:ea typeface="Tahoma"/>
                <a:cs typeface="Tahoma"/>
                <a:sym typeface="Tahoma"/>
              </a:rPr>
              <a:t>, </a:t>
            </a:r>
            <a:r>
              <a:rPr lang="en-US" sz="2000" b="0" i="1" u="none">
                <a:solidFill>
                  <a:schemeClr val="dk1"/>
                </a:solidFill>
                <a:latin typeface="Tahoma"/>
                <a:ea typeface="Tahoma"/>
                <a:cs typeface="Tahoma"/>
                <a:sym typeface="Tahoma"/>
              </a:rPr>
              <a:t>P</a:t>
            </a:r>
            <a:r>
              <a:rPr lang="en-US" sz="2000" b="0" i="0" u="none" baseline="-25000">
                <a:solidFill>
                  <a:schemeClr val="dk1"/>
                </a:solidFill>
                <a:latin typeface="Tahoma"/>
                <a:ea typeface="Tahoma"/>
                <a:cs typeface="Tahoma"/>
                <a:sym typeface="Tahoma"/>
              </a:rPr>
              <a:t>1</a:t>
            </a:r>
            <a:r>
              <a:rPr lang="en-US" sz="2000" b="0" i="0" u="none">
                <a:solidFill>
                  <a:schemeClr val="dk1"/>
                </a:solidFill>
                <a:latin typeface="Tahoma"/>
                <a:ea typeface="Tahoma"/>
                <a:cs typeface="Tahoma"/>
                <a:sym typeface="Tahoma"/>
              </a:rPr>
              <a:t>, …, </a:t>
            </a:r>
            <a:r>
              <a:rPr lang="en-US" sz="2000" b="0" i="1" u="none">
                <a:solidFill>
                  <a:schemeClr val="dk1"/>
                </a:solidFill>
                <a:latin typeface="Tahoma"/>
                <a:ea typeface="Tahoma"/>
                <a:cs typeface="Tahoma"/>
                <a:sym typeface="Tahoma"/>
              </a:rPr>
              <a:t>P</a:t>
            </a:r>
            <a:r>
              <a:rPr lang="en-US" sz="2000" b="0" i="0" u="none" baseline="-25000">
                <a:solidFill>
                  <a:schemeClr val="dk1"/>
                </a:solidFill>
                <a:latin typeface="Tahoma"/>
                <a:ea typeface="Tahoma"/>
                <a:cs typeface="Tahoma"/>
                <a:sym typeface="Tahoma"/>
              </a:rPr>
              <a:t>n</a:t>
            </a:r>
            <a:r>
              <a:rPr lang="en-US" sz="2000" b="0" i="0" u="none">
                <a:solidFill>
                  <a:schemeClr val="dk1"/>
                </a:solidFill>
                <a:latin typeface="Tahoma"/>
                <a:ea typeface="Tahoma"/>
                <a:cs typeface="Tahoma"/>
                <a:sym typeface="Tahoma"/>
              </a:rPr>
              <a:t>} of waiting processes such that </a:t>
            </a:r>
            <a:r>
              <a:rPr lang="en-US" sz="2000" b="0" i="1" u="none">
                <a:solidFill>
                  <a:schemeClr val="dk1"/>
                </a:solidFill>
                <a:latin typeface="Tahoma"/>
                <a:ea typeface="Tahoma"/>
                <a:cs typeface="Tahoma"/>
                <a:sym typeface="Tahoma"/>
              </a:rPr>
              <a:t>P</a:t>
            </a:r>
            <a:r>
              <a:rPr lang="en-US" sz="2000" b="0" i="0" u="none" baseline="-25000">
                <a:solidFill>
                  <a:schemeClr val="dk1"/>
                </a:solidFill>
                <a:latin typeface="Tahoma"/>
                <a:ea typeface="Tahoma"/>
                <a:cs typeface="Tahoma"/>
                <a:sym typeface="Tahoma"/>
              </a:rPr>
              <a:t>0 </a:t>
            </a:r>
            <a:r>
              <a:rPr lang="en-US" sz="2000" b="0" i="0" u="none">
                <a:solidFill>
                  <a:schemeClr val="dk1"/>
                </a:solidFill>
                <a:latin typeface="Tahoma"/>
                <a:ea typeface="Tahoma"/>
                <a:cs typeface="Tahoma"/>
                <a:sym typeface="Tahoma"/>
              </a:rPr>
              <a:t>is waiting for a resource that is held by </a:t>
            </a:r>
            <a:r>
              <a:rPr lang="en-US" sz="2000" b="0" i="1" u="none">
                <a:solidFill>
                  <a:schemeClr val="dk1"/>
                </a:solidFill>
                <a:latin typeface="Tahoma"/>
                <a:ea typeface="Tahoma"/>
                <a:cs typeface="Tahoma"/>
                <a:sym typeface="Tahoma"/>
              </a:rPr>
              <a:t>P</a:t>
            </a:r>
            <a:r>
              <a:rPr lang="en-US" sz="2000" b="0" i="0" u="none" baseline="-25000">
                <a:solidFill>
                  <a:schemeClr val="dk1"/>
                </a:solidFill>
                <a:latin typeface="Tahoma"/>
                <a:ea typeface="Tahoma"/>
                <a:cs typeface="Tahoma"/>
                <a:sym typeface="Tahoma"/>
              </a:rPr>
              <a:t>1</a:t>
            </a:r>
            <a:r>
              <a:rPr lang="en-US" sz="2000" b="0" i="0" u="none">
                <a:solidFill>
                  <a:schemeClr val="dk1"/>
                </a:solidFill>
                <a:latin typeface="Tahoma"/>
                <a:ea typeface="Tahoma"/>
                <a:cs typeface="Tahoma"/>
                <a:sym typeface="Tahoma"/>
              </a:rPr>
              <a:t>, </a:t>
            </a:r>
            <a:r>
              <a:rPr lang="en-US" sz="2000" b="0" i="1" u="none">
                <a:solidFill>
                  <a:schemeClr val="dk1"/>
                </a:solidFill>
                <a:latin typeface="Tahoma"/>
                <a:ea typeface="Tahoma"/>
                <a:cs typeface="Tahoma"/>
                <a:sym typeface="Tahoma"/>
              </a:rPr>
              <a:t>P</a:t>
            </a:r>
            <a:r>
              <a:rPr lang="en-US" sz="2000" b="0" i="0" u="none" baseline="-25000">
                <a:solidFill>
                  <a:schemeClr val="dk1"/>
                </a:solidFill>
                <a:latin typeface="Tahoma"/>
                <a:ea typeface="Tahoma"/>
                <a:cs typeface="Tahoma"/>
                <a:sym typeface="Tahoma"/>
              </a:rPr>
              <a:t>1</a:t>
            </a:r>
            <a:r>
              <a:rPr lang="en-US" sz="2000" b="0" i="0" u="none">
                <a:solidFill>
                  <a:schemeClr val="dk1"/>
                </a:solidFill>
                <a:latin typeface="Tahoma"/>
                <a:ea typeface="Tahoma"/>
                <a:cs typeface="Tahoma"/>
                <a:sym typeface="Tahoma"/>
              </a:rPr>
              <a:t> is waiting for a resource that is held by </a:t>
            </a:r>
            <a:r>
              <a:rPr lang="en-US" sz="2000" b="0" i="1" u="none">
                <a:solidFill>
                  <a:schemeClr val="dk1"/>
                </a:solidFill>
                <a:latin typeface="Tahoma"/>
                <a:ea typeface="Tahoma"/>
                <a:cs typeface="Tahoma"/>
                <a:sym typeface="Tahoma"/>
              </a:rPr>
              <a:t>P</a:t>
            </a:r>
            <a:r>
              <a:rPr lang="en-US" sz="2000" b="0" i="0" u="none" baseline="-25000">
                <a:solidFill>
                  <a:schemeClr val="dk1"/>
                </a:solidFill>
                <a:latin typeface="Tahoma"/>
                <a:ea typeface="Tahoma"/>
                <a:cs typeface="Tahoma"/>
                <a:sym typeface="Tahoma"/>
              </a:rPr>
              <a:t>2</a:t>
            </a:r>
            <a:r>
              <a:rPr lang="en-US" sz="2000" b="0" i="0" u="none">
                <a:solidFill>
                  <a:schemeClr val="dk1"/>
                </a:solidFill>
                <a:latin typeface="Tahoma"/>
                <a:ea typeface="Tahoma"/>
                <a:cs typeface="Tahoma"/>
                <a:sym typeface="Tahoma"/>
              </a:rPr>
              <a:t>, …, </a:t>
            </a:r>
            <a:r>
              <a:rPr lang="en-US" sz="2000" b="0" i="1" u="none">
                <a:solidFill>
                  <a:schemeClr val="dk1"/>
                </a:solidFill>
                <a:latin typeface="Tahoma"/>
                <a:ea typeface="Tahoma"/>
                <a:cs typeface="Tahoma"/>
                <a:sym typeface="Tahoma"/>
              </a:rPr>
              <a:t>P</a:t>
            </a:r>
            <a:r>
              <a:rPr lang="en-US" sz="2000" b="0" i="1" u="none" baseline="-25000">
                <a:solidFill>
                  <a:schemeClr val="dk1"/>
                </a:solidFill>
                <a:latin typeface="Tahoma"/>
                <a:ea typeface="Tahoma"/>
                <a:cs typeface="Tahoma"/>
                <a:sym typeface="Tahoma"/>
              </a:rPr>
              <a:t>n</a:t>
            </a:r>
            <a:r>
              <a:rPr lang="en-US" sz="2000" b="0" i="0" u="none" baseline="-25000">
                <a:solidFill>
                  <a:schemeClr val="dk1"/>
                </a:solidFill>
                <a:latin typeface="Tahoma"/>
                <a:ea typeface="Tahoma"/>
                <a:cs typeface="Tahoma"/>
                <a:sym typeface="Tahoma"/>
              </a:rPr>
              <a:t>–1</a:t>
            </a:r>
            <a:r>
              <a:rPr lang="en-US" sz="2000" b="0" i="0" u="none">
                <a:solidFill>
                  <a:schemeClr val="dk1"/>
                </a:solidFill>
                <a:latin typeface="Tahoma"/>
                <a:ea typeface="Tahoma"/>
                <a:cs typeface="Tahoma"/>
                <a:sym typeface="Tahoma"/>
              </a:rPr>
              <a:t> is waiting for a resource that is held by </a:t>
            </a:r>
            <a:r>
              <a:rPr lang="en-US" sz="2000" b="0" i="1" u="none">
                <a:solidFill>
                  <a:schemeClr val="dk1"/>
                </a:solidFill>
                <a:latin typeface="Tahoma"/>
                <a:ea typeface="Tahoma"/>
                <a:cs typeface="Tahoma"/>
                <a:sym typeface="Tahoma"/>
              </a:rPr>
              <a:t>P</a:t>
            </a:r>
            <a:r>
              <a:rPr lang="en-US" sz="2000" b="0" i="0" u="none" baseline="-25000">
                <a:solidFill>
                  <a:schemeClr val="dk1"/>
                </a:solidFill>
                <a:latin typeface="Tahoma"/>
                <a:ea typeface="Tahoma"/>
                <a:cs typeface="Tahoma"/>
                <a:sym typeface="Tahoma"/>
              </a:rPr>
              <a:t>n</a:t>
            </a:r>
            <a:r>
              <a:rPr lang="en-US" sz="2000" b="0" i="0" u="none">
                <a:solidFill>
                  <a:schemeClr val="dk1"/>
                </a:solidFill>
                <a:latin typeface="Tahoma"/>
                <a:ea typeface="Tahoma"/>
                <a:cs typeface="Tahoma"/>
                <a:sym typeface="Tahoma"/>
              </a:rPr>
              <a:t>, and </a:t>
            </a:r>
            <a:r>
              <a:rPr lang="en-US" sz="2000" b="0" i="1" u="none">
                <a:solidFill>
                  <a:schemeClr val="dk1"/>
                </a:solidFill>
                <a:latin typeface="Tahoma"/>
                <a:ea typeface="Tahoma"/>
                <a:cs typeface="Tahoma"/>
                <a:sym typeface="Tahoma"/>
              </a:rPr>
              <a:t>P</a:t>
            </a:r>
            <a:r>
              <a:rPr lang="en-US" sz="2000" b="0" i="0" u="none" baseline="-25000">
                <a:solidFill>
                  <a:schemeClr val="dk1"/>
                </a:solidFill>
                <a:latin typeface="Tahoma"/>
                <a:ea typeface="Tahoma"/>
                <a:cs typeface="Tahoma"/>
                <a:sym typeface="Tahoma"/>
              </a:rPr>
              <a:t>n</a:t>
            </a:r>
            <a:r>
              <a:rPr lang="en-US" sz="2000" b="0" i="0" u="none">
                <a:solidFill>
                  <a:schemeClr val="dk1"/>
                </a:solidFill>
                <a:latin typeface="Tahoma"/>
                <a:ea typeface="Tahoma"/>
                <a:cs typeface="Tahoma"/>
                <a:sym typeface="Tahoma"/>
              </a:rPr>
              <a:t> is waiting for a resource that is held by </a:t>
            </a:r>
            <a:r>
              <a:rPr lang="en-US" sz="2000" b="0" i="1" u="none">
                <a:solidFill>
                  <a:schemeClr val="dk1"/>
                </a:solidFill>
                <a:latin typeface="Tahoma"/>
                <a:ea typeface="Tahoma"/>
                <a:cs typeface="Tahoma"/>
                <a:sym typeface="Tahoma"/>
              </a:rPr>
              <a:t>P</a:t>
            </a:r>
            <a:r>
              <a:rPr lang="en-US" sz="2000" b="0" i="0" u="none" baseline="-25000">
                <a:solidFill>
                  <a:schemeClr val="dk1"/>
                </a:solidFill>
                <a:latin typeface="Tahoma"/>
                <a:ea typeface="Tahoma"/>
                <a:cs typeface="Tahoma"/>
                <a:sym typeface="Tahoma"/>
              </a:rPr>
              <a:t>0</a:t>
            </a:r>
            <a:r>
              <a:rPr lang="en-US" sz="2000" b="0" i="0" u="none">
                <a:solidFill>
                  <a:schemeClr val="dk1"/>
                </a:solidFill>
                <a:latin typeface="Tahoma"/>
                <a:ea typeface="Tahoma"/>
                <a:cs typeface="Tahoma"/>
                <a:sym typeface="Tahoma"/>
              </a:rPr>
              <a:t>.</a:t>
            </a:r>
            <a:endParaRPr/>
          </a:p>
          <a:p>
            <a:pPr marL="342900" lvl="0" indent="-266700" algn="l" rtl="0">
              <a:spcBef>
                <a:spcPts val="400"/>
              </a:spcBef>
              <a:spcAft>
                <a:spcPts val="0"/>
              </a:spcAft>
              <a:buSzPts val="1200"/>
              <a:buNone/>
            </a:pPr>
            <a:endParaRPr sz="2000" b="0" i="0" u="none">
              <a:solidFill>
                <a:schemeClr val="dk1"/>
              </a:solidFill>
              <a:latin typeface="Tahoma"/>
              <a:ea typeface="Tahoma"/>
              <a:cs typeface="Tahoma"/>
              <a:sym typeface="Tahoma"/>
            </a:endParaRPr>
          </a:p>
        </p:txBody>
      </p:sp>
      <p:sp>
        <p:nvSpPr>
          <p:cNvPr id="121" name="Google Shape;121;p5"/>
          <p:cNvSpPr txBox="1"/>
          <p:nvPr/>
        </p:nvSpPr>
        <p:spPr>
          <a:xfrm>
            <a:off x="825500" y="817562"/>
            <a:ext cx="7861300" cy="83026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400"/>
              <a:buFont typeface="Helvetica Neue"/>
              <a:buNone/>
            </a:pPr>
            <a:r>
              <a:rPr lang="en-US" sz="2400" b="1" i="0" u="none">
                <a:solidFill>
                  <a:schemeClr val="dk1"/>
                </a:solidFill>
                <a:latin typeface="Helvetica Neue"/>
                <a:ea typeface="Helvetica Neue"/>
                <a:cs typeface="Helvetica Neue"/>
                <a:sym typeface="Helvetica Neue"/>
              </a:rPr>
              <a:t>Deadlock can arise if four conditions hold simultaneously.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1003300" y="166687"/>
            <a:ext cx="7683500"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Resource-Allocation Graph</a:t>
            </a:r>
            <a:endParaRPr/>
          </a:p>
        </p:txBody>
      </p:sp>
      <p:sp>
        <p:nvSpPr>
          <p:cNvPr id="133" name="Google Shape;133;p7"/>
          <p:cNvSpPr txBox="1">
            <a:spLocks noGrp="1"/>
          </p:cNvSpPr>
          <p:nvPr>
            <p:ph type="body" idx="1"/>
          </p:nvPr>
        </p:nvSpPr>
        <p:spPr>
          <a:xfrm>
            <a:off x="1184275" y="1557337"/>
            <a:ext cx="6808787" cy="401955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V is partitioned into two types:</a:t>
            </a:r>
            <a:endParaRPr/>
          </a:p>
          <a:p>
            <a:pPr marL="742950" lvl="1" indent="-285750" algn="l" rtl="0">
              <a:lnSpc>
                <a:spcPct val="100000"/>
              </a:lnSpc>
              <a:spcBef>
                <a:spcPts val="400"/>
              </a:spcBef>
              <a:spcAft>
                <a:spcPts val="0"/>
              </a:spcAft>
              <a:buClr>
                <a:schemeClr val="hlink"/>
              </a:buClr>
              <a:buSzPts val="1100"/>
              <a:buFont typeface="Noto Sans Symbols"/>
              <a:buChar char="■"/>
            </a:pPr>
            <a:r>
              <a:rPr lang="en-US" sz="2000" b="0" i="1" u="none">
                <a:solidFill>
                  <a:schemeClr val="dk1"/>
                </a:solidFill>
                <a:latin typeface="Tahoma"/>
                <a:ea typeface="Tahoma"/>
                <a:cs typeface="Tahoma"/>
                <a:sym typeface="Tahoma"/>
              </a:rPr>
              <a:t>P</a:t>
            </a:r>
            <a:r>
              <a:rPr lang="en-US" sz="2000" b="0" i="0" u="none">
                <a:solidFill>
                  <a:schemeClr val="dk1"/>
                </a:solidFill>
                <a:latin typeface="Tahoma"/>
                <a:ea typeface="Tahoma"/>
                <a:cs typeface="Tahoma"/>
                <a:sym typeface="Tahoma"/>
              </a:rPr>
              <a:t> = {</a:t>
            </a:r>
            <a:r>
              <a:rPr lang="en-US" sz="2000" b="0" i="1" u="none">
                <a:solidFill>
                  <a:schemeClr val="dk1"/>
                </a:solidFill>
                <a:latin typeface="Tahoma"/>
                <a:ea typeface="Tahoma"/>
                <a:cs typeface="Tahoma"/>
                <a:sym typeface="Tahoma"/>
              </a:rPr>
              <a:t>P</a:t>
            </a:r>
            <a:r>
              <a:rPr lang="en-US" sz="2000" b="0" i="0" u="none" baseline="-25000">
                <a:solidFill>
                  <a:schemeClr val="dk1"/>
                </a:solidFill>
                <a:latin typeface="Tahoma"/>
                <a:ea typeface="Tahoma"/>
                <a:cs typeface="Tahoma"/>
                <a:sym typeface="Tahoma"/>
              </a:rPr>
              <a:t>1</a:t>
            </a:r>
            <a:r>
              <a:rPr lang="en-US" sz="2000" b="0" i="0" u="none">
                <a:solidFill>
                  <a:schemeClr val="dk1"/>
                </a:solidFill>
                <a:latin typeface="Tahoma"/>
                <a:ea typeface="Tahoma"/>
                <a:cs typeface="Tahoma"/>
                <a:sym typeface="Tahoma"/>
              </a:rPr>
              <a:t>, </a:t>
            </a:r>
            <a:r>
              <a:rPr lang="en-US" sz="2000" b="0" i="1" u="none">
                <a:solidFill>
                  <a:schemeClr val="dk1"/>
                </a:solidFill>
                <a:latin typeface="Tahoma"/>
                <a:ea typeface="Tahoma"/>
                <a:cs typeface="Tahoma"/>
                <a:sym typeface="Tahoma"/>
              </a:rPr>
              <a:t>P</a:t>
            </a:r>
            <a:r>
              <a:rPr lang="en-US" sz="2000" b="0" i="0" u="none" baseline="-25000">
                <a:solidFill>
                  <a:schemeClr val="dk1"/>
                </a:solidFill>
                <a:latin typeface="Tahoma"/>
                <a:ea typeface="Tahoma"/>
                <a:cs typeface="Tahoma"/>
                <a:sym typeface="Tahoma"/>
              </a:rPr>
              <a:t>2</a:t>
            </a:r>
            <a:r>
              <a:rPr lang="en-US" sz="2000" b="0" i="0" u="none">
                <a:solidFill>
                  <a:schemeClr val="dk1"/>
                </a:solidFill>
                <a:latin typeface="Tahoma"/>
                <a:ea typeface="Tahoma"/>
                <a:cs typeface="Tahoma"/>
                <a:sym typeface="Tahoma"/>
              </a:rPr>
              <a:t>, …, </a:t>
            </a:r>
            <a:r>
              <a:rPr lang="en-US" sz="2000" b="0" i="1" u="none">
                <a:solidFill>
                  <a:schemeClr val="dk1"/>
                </a:solidFill>
                <a:latin typeface="Tahoma"/>
                <a:ea typeface="Tahoma"/>
                <a:cs typeface="Tahoma"/>
                <a:sym typeface="Tahoma"/>
              </a:rPr>
              <a:t>P</a:t>
            </a:r>
            <a:r>
              <a:rPr lang="en-US" sz="2000" b="0" i="1" u="none" baseline="-25000">
                <a:solidFill>
                  <a:schemeClr val="dk1"/>
                </a:solidFill>
                <a:latin typeface="Tahoma"/>
                <a:ea typeface="Tahoma"/>
                <a:cs typeface="Tahoma"/>
                <a:sym typeface="Tahoma"/>
              </a:rPr>
              <a:t>n</a:t>
            </a:r>
            <a:r>
              <a:rPr lang="en-US" sz="2000" b="0" i="0" u="none">
                <a:solidFill>
                  <a:schemeClr val="dk1"/>
                </a:solidFill>
                <a:latin typeface="Tahoma"/>
                <a:ea typeface="Tahoma"/>
                <a:cs typeface="Tahoma"/>
                <a:sym typeface="Tahoma"/>
              </a:rPr>
              <a:t>}, the set consisting of all the processes in the system</a:t>
            </a:r>
            <a:br>
              <a:rPr lang="en-US" sz="2000" b="0" i="0" u="none">
                <a:solidFill>
                  <a:schemeClr val="dk1"/>
                </a:solidFill>
                <a:latin typeface="Tahoma"/>
                <a:ea typeface="Tahoma"/>
                <a:cs typeface="Tahoma"/>
                <a:sym typeface="Tahoma"/>
              </a:rPr>
            </a:br>
            <a:endParaRPr/>
          </a:p>
          <a:p>
            <a:pPr marL="742950" lvl="1" indent="-285750" algn="l" rtl="0">
              <a:lnSpc>
                <a:spcPct val="100000"/>
              </a:lnSpc>
              <a:spcBef>
                <a:spcPts val="400"/>
              </a:spcBef>
              <a:spcAft>
                <a:spcPts val="0"/>
              </a:spcAft>
              <a:buClr>
                <a:schemeClr val="hlink"/>
              </a:buClr>
              <a:buSzPts val="1100"/>
              <a:buFont typeface="Noto Sans Symbols"/>
              <a:buChar char="■"/>
            </a:pPr>
            <a:r>
              <a:rPr lang="en-US" sz="2000" b="0" i="1" u="none">
                <a:solidFill>
                  <a:schemeClr val="dk1"/>
                </a:solidFill>
                <a:latin typeface="Tahoma"/>
                <a:ea typeface="Tahoma"/>
                <a:cs typeface="Tahoma"/>
                <a:sym typeface="Tahoma"/>
              </a:rPr>
              <a:t>R</a:t>
            </a:r>
            <a:r>
              <a:rPr lang="en-US" sz="2000" b="0" i="0" u="none">
                <a:solidFill>
                  <a:schemeClr val="dk1"/>
                </a:solidFill>
                <a:latin typeface="Tahoma"/>
                <a:ea typeface="Tahoma"/>
                <a:cs typeface="Tahoma"/>
                <a:sym typeface="Tahoma"/>
              </a:rPr>
              <a:t> = {</a:t>
            </a:r>
            <a:r>
              <a:rPr lang="en-US" sz="2000" b="0" i="1" u="none">
                <a:solidFill>
                  <a:schemeClr val="dk1"/>
                </a:solidFill>
                <a:latin typeface="Tahoma"/>
                <a:ea typeface="Tahoma"/>
                <a:cs typeface="Tahoma"/>
                <a:sym typeface="Tahoma"/>
              </a:rPr>
              <a:t>R</a:t>
            </a:r>
            <a:r>
              <a:rPr lang="en-US" sz="2000" b="0" i="0" u="none" baseline="-25000">
                <a:solidFill>
                  <a:schemeClr val="dk1"/>
                </a:solidFill>
                <a:latin typeface="Tahoma"/>
                <a:ea typeface="Tahoma"/>
                <a:cs typeface="Tahoma"/>
                <a:sym typeface="Tahoma"/>
              </a:rPr>
              <a:t>1</a:t>
            </a:r>
            <a:r>
              <a:rPr lang="en-US" sz="2000" b="0" i="0" u="none">
                <a:solidFill>
                  <a:schemeClr val="dk1"/>
                </a:solidFill>
                <a:latin typeface="Tahoma"/>
                <a:ea typeface="Tahoma"/>
                <a:cs typeface="Tahoma"/>
                <a:sym typeface="Tahoma"/>
              </a:rPr>
              <a:t>, </a:t>
            </a:r>
            <a:r>
              <a:rPr lang="en-US" sz="2000" b="0" i="1" u="none">
                <a:solidFill>
                  <a:schemeClr val="dk1"/>
                </a:solidFill>
                <a:latin typeface="Tahoma"/>
                <a:ea typeface="Tahoma"/>
                <a:cs typeface="Tahoma"/>
                <a:sym typeface="Tahoma"/>
              </a:rPr>
              <a:t>R</a:t>
            </a:r>
            <a:r>
              <a:rPr lang="en-US" sz="2000" b="0" i="0" u="none" baseline="-25000">
                <a:solidFill>
                  <a:schemeClr val="dk1"/>
                </a:solidFill>
                <a:latin typeface="Tahoma"/>
                <a:ea typeface="Tahoma"/>
                <a:cs typeface="Tahoma"/>
                <a:sym typeface="Tahoma"/>
              </a:rPr>
              <a:t>2</a:t>
            </a:r>
            <a:r>
              <a:rPr lang="en-US" sz="2000" b="0" i="0" u="none">
                <a:solidFill>
                  <a:schemeClr val="dk1"/>
                </a:solidFill>
                <a:latin typeface="Tahoma"/>
                <a:ea typeface="Tahoma"/>
                <a:cs typeface="Tahoma"/>
                <a:sym typeface="Tahoma"/>
              </a:rPr>
              <a:t>, …, </a:t>
            </a:r>
            <a:r>
              <a:rPr lang="en-US" sz="2000" b="0" i="1" u="none">
                <a:solidFill>
                  <a:schemeClr val="dk1"/>
                </a:solidFill>
                <a:latin typeface="Tahoma"/>
                <a:ea typeface="Tahoma"/>
                <a:cs typeface="Tahoma"/>
                <a:sym typeface="Tahoma"/>
              </a:rPr>
              <a:t>R</a:t>
            </a:r>
            <a:r>
              <a:rPr lang="en-US" sz="2000" b="0" i="1" u="none" baseline="-25000">
                <a:solidFill>
                  <a:schemeClr val="dk1"/>
                </a:solidFill>
                <a:latin typeface="Tahoma"/>
                <a:ea typeface="Tahoma"/>
                <a:cs typeface="Tahoma"/>
                <a:sym typeface="Tahoma"/>
              </a:rPr>
              <a:t>m</a:t>
            </a:r>
            <a:r>
              <a:rPr lang="en-US" sz="2000" b="0" i="0" u="none">
                <a:solidFill>
                  <a:schemeClr val="dk1"/>
                </a:solidFill>
                <a:latin typeface="Tahoma"/>
                <a:ea typeface="Tahoma"/>
                <a:cs typeface="Tahoma"/>
                <a:sym typeface="Tahoma"/>
              </a:rPr>
              <a:t>}, the set consisting of all resource types in the system</a:t>
            </a:r>
            <a:endParaRPr/>
          </a:p>
          <a:p>
            <a:pPr marL="742950" lvl="1" indent="-215900" algn="l" rtl="0">
              <a:lnSpc>
                <a:spcPct val="100000"/>
              </a:lnSpc>
              <a:spcBef>
                <a:spcPts val="400"/>
              </a:spcBef>
              <a:spcAft>
                <a:spcPts val="0"/>
              </a:spcAft>
              <a:buClr>
                <a:schemeClr val="hlink"/>
              </a:buClr>
              <a:buSzPts val="1100"/>
              <a:buFont typeface="Noto Sans Symbols"/>
              <a:buNone/>
            </a:pPr>
            <a:endParaRPr sz="2000" b="0" i="0" u="none">
              <a:solidFill>
                <a:schemeClr val="dk1"/>
              </a:solidFill>
              <a:latin typeface="Tahoma"/>
              <a:ea typeface="Tahoma"/>
              <a:cs typeface="Tahoma"/>
              <a:sym typeface="Tahoma"/>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1" i="0" u="none">
                <a:solidFill>
                  <a:srgbClr val="3366FF"/>
                </a:solidFill>
                <a:latin typeface="Tahoma"/>
                <a:ea typeface="Tahoma"/>
                <a:cs typeface="Tahoma"/>
                <a:sym typeface="Tahoma"/>
              </a:rPr>
              <a:t>request edge</a:t>
            </a:r>
            <a:r>
              <a:rPr lang="en-US" sz="2000" b="0" i="0" u="none">
                <a:solidFill>
                  <a:srgbClr val="3366FF"/>
                </a:solidFill>
                <a:latin typeface="Tahoma"/>
                <a:ea typeface="Tahoma"/>
                <a:cs typeface="Tahoma"/>
                <a:sym typeface="Tahoma"/>
              </a:rPr>
              <a:t> </a:t>
            </a:r>
            <a:r>
              <a:rPr lang="en-US" sz="2000" b="0" i="0" u="none">
                <a:solidFill>
                  <a:schemeClr val="dk1"/>
                </a:solidFill>
                <a:latin typeface="Tahoma"/>
                <a:ea typeface="Tahoma"/>
                <a:cs typeface="Tahoma"/>
                <a:sym typeface="Tahoma"/>
              </a:rPr>
              <a:t>– directed edge </a:t>
            </a:r>
            <a:r>
              <a:rPr lang="en-US" sz="2000" b="0" i="1" u="none">
                <a:solidFill>
                  <a:schemeClr val="dk1"/>
                </a:solidFill>
                <a:latin typeface="Tahoma"/>
                <a:ea typeface="Tahoma"/>
                <a:cs typeface="Tahoma"/>
                <a:sym typeface="Tahoma"/>
              </a:rPr>
              <a:t>P</a:t>
            </a:r>
            <a:r>
              <a:rPr lang="en-US" sz="2000" b="0" i="1" u="none" baseline="-25000">
                <a:solidFill>
                  <a:schemeClr val="dk1"/>
                </a:solidFill>
                <a:latin typeface="Tahoma"/>
                <a:ea typeface="Tahoma"/>
                <a:cs typeface="Tahoma"/>
                <a:sym typeface="Tahoma"/>
              </a:rPr>
              <a:t>i </a:t>
            </a:r>
            <a:r>
              <a:rPr lang="en-US" sz="2000" b="0" i="0" u="none">
                <a:solidFill>
                  <a:schemeClr val="dk1"/>
                </a:solidFill>
                <a:latin typeface="Tahoma"/>
                <a:ea typeface="Tahoma"/>
                <a:cs typeface="Tahoma"/>
                <a:sym typeface="Tahoma"/>
              </a:rPr>
              <a:t>→ </a:t>
            </a:r>
            <a:r>
              <a:rPr lang="en-US" sz="2000" b="0" i="1" u="none">
                <a:solidFill>
                  <a:schemeClr val="dk1"/>
                </a:solidFill>
                <a:latin typeface="Tahoma"/>
                <a:ea typeface="Tahoma"/>
                <a:cs typeface="Tahoma"/>
                <a:sym typeface="Tahoma"/>
              </a:rPr>
              <a:t>R</a:t>
            </a:r>
            <a:r>
              <a:rPr lang="en-US" sz="2000" b="0" i="1" u="none" baseline="-25000">
                <a:solidFill>
                  <a:schemeClr val="dk1"/>
                </a:solidFill>
                <a:latin typeface="Tahoma"/>
                <a:ea typeface="Tahoma"/>
                <a:cs typeface="Tahoma"/>
                <a:sym typeface="Tahoma"/>
              </a:rPr>
              <a:t>j</a:t>
            </a:r>
            <a:endParaRPr/>
          </a:p>
          <a:p>
            <a:pPr marL="342900" lvl="0" indent="-266700" algn="l" rtl="0">
              <a:lnSpc>
                <a:spcPct val="100000"/>
              </a:lnSpc>
              <a:spcBef>
                <a:spcPts val="400"/>
              </a:spcBef>
              <a:spcAft>
                <a:spcPts val="0"/>
              </a:spcAft>
              <a:buClr>
                <a:schemeClr val="folHlink"/>
              </a:buClr>
              <a:buSzPts val="1200"/>
              <a:buFont typeface="Noto Sans Symbols"/>
              <a:buNone/>
            </a:pPr>
            <a:endParaRPr sz="2000" b="0" i="1" u="none" baseline="-25000">
              <a:solidFill>
                <a:schemeClr val="dk1"/>
              </a:solidFill>
              <a:latin typeface="Tahoma"/>
              <a:ea typeface="Tahoma"/>
              <a:cs typeface="Tahoma"/>
              <a:sym typeface="Tahoma"/>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1" i="0" u="none">
                <a:solidFill>
                  <a:srgbClr val="3366FF"/>
                </a:solidFill>
                <a:latin typeface="Tahoma"/>
                <a:ea typeface="Tahoma"/>
                <a:cs typeface="Tahoma"/>
                <a:sym typeface="Tahoma"/>
              </a:rPr>
              <a:t>assignment edge</a:t>
            </a:r>
            <a:r>
              <a:rPr lang="en-US" sz="2000" b="0" i="0" u="none">
                <a:solidFill>
                  <a:srgbClr val="3366FF"/>
                </a:solidFill>
                <a:latin typeface="Tahoma"/>
                <a:ea typeface="Tahoma"/>
                <a:cs typeface="Tahoma"/>
                <a:sym typeface="Tahoma"/>
              </a:rPr>
              <a:t> </a:t>
            </a:r>
            <a:r>
              <a:rPr lang="en-US" sz="2000" b="0" i="0" u="none">
                <a:solidFill>
                  <a:schemeClr val="dk1"/>
                </a:solidFill>
                <a:latin typeface="Tahoma"/>
                <a:ea typeface="Tahoma"/>
                <a:cs typeface="Tahoma"/>
                <a:sym typeface="Tahoma"/>
              </a:rPr>
              <a:t>– directed edge </a:t>
            </a:r>
            <a:r>
              <a:rPr lang="en-US" sz="2000" b="0" i="1" u="none">
                <a:solidFill>
                  <a:schemeClr val="dk1"/>
                </a:solidFill>
                <a:latin typeface="Tahoma"/>
                <a:ea typeface="Tahoma"/>
                <a:cs typeface="Tahoma"/>
                <a:sym typeface="Tahoma"/>
              </a:rPr>
              <a:t>R</a:t>
            </a:r>
            <a:r>
              <a:rPr lang="en-US" sz="2000" b="0" i="1" u="none" baseline="-25000">
                <a:solidFill>
                  <a:schemeClr val="dk1"/>
                </a:solidFill>
                <a:latin typeface="Tahoma"/>
                <a:ea typeface="Tahoma"/>
                <a:cs typeface="Tahoma"/>
                <a:sym typeface="Tahoma"/>
              </a:rPr>
              <a:t>j</a:t>
            </a:r>
            <a:r>
              <a:rPr lang="en-US" sz="2000" b="0" i="1" u="none">
                <a:solidFill>
                  <a:schemeClr val="dk1"/>
                </a:solidFill>
                <a:latin typeface="Tahoma"/>
                <a:ea typeface="Tahoma"/>
                <a:cs typeface="Tahoma"/>
                <a:sym typeface="Tahoma"/>
              </a:rPr>
              <a:t> </a:t>
            </a:r>
            <a:r>
              <a:rPr lang="en-US" sz="2000" b="0" i="0" u="none">
                <a:solidFill>
                  <a:schemeClr val="dk1"/>
                </a:solidFill>
                <a:latin typeface="Tahoma"/>
                <a:ea typeface="Tahoma"/>
                <a:cs typeface="Tahoma"/>
                <a:sym typeface="Tahoma"/>
              </a:rPr>
              <a:t>→ </a:t>
            </a:r>
            <a:r>
              <a:rPr lang="en-US" sz="2000" b="0" i="1" u="none">
                <a:solidFill>
                  <a:schemeClr val="dk1"/>
                </a:solidFill>
                <a:latin typeface="Tahoma"/>
                <a:ea typeface="Tahoma"/>
                <a:cs typeface="Tahoma"/>
                <a:sym typeface="Tahoma"/>
              </a:rPr>
              <a:t>P</a:t>
            </a:r>
            <a:r>
              <a:rPr lang="en-US" sz="2000" b="0" i="1" u="none" baseline="-25000">
                <a:solidFill>
                  <a:schemeClr val="dk1"/>
                </a:solidFill>
                <a:latin typeface="Tahoma"/>
                <a:ea typeface="Tahoma"/>
                <a:cs typeface="Tahoma"/>
                <a:sym typeface="Tahoma"/>
              </a:rPr>
              <a:t>i</a:t>
            </a:r>
            <a:endParaRPr/>
          </a:p>
        </p:txBody>
      </p:sp>
      <p:sp>
        <p:nvSpPr>
          <p:cNvPr id="134" name="Google Shape;134;p7"/>
          <p:cNvSpPr txBox="1"/>
          <p:nvPr/>
        </p:nvSpPr>
        <p:spPr>
          <a:xfrm>
            <a:off x="822325" y="1035050"/>
            <a:ext cx="4692650" cy="39687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000"/>
              <a:buFont typeface="Helvetica Neue"/>
              <a:buNone/>
            </a:pPr>
            <a:r>
              <a:rPr lang="en-US" sz="2000" b="1" i="0" u="none">
                <a:solidFill>
                  <a:schemeClr val="dk1"/>
                </a:solidFill>
                <a:latin typeface="Helvetica Neue"/>
                <a:ea typeface="Helvetica Neue"/>
                <a:cs typeface="Helvetica Neue"/>
                <a:sym typeface="Helvetica Neue"/>
              </a:rPr>
              <a:t>A set of vertices </a:t>
            </a:r>
            <a:r>
              <a:rPr lang="en-US" sz="2000" b="1" i="1" u="none">
                <a:solidFill>
                  <a:schemeClr val="dk1"/>
                </a:solidFill>
                <a:latin typeface="Helvetica Neue"/>
                <a:ea typeface="Helvetica Neue"/>
                <a:cs typeface="Helvetica Neue"/>
                <a:sym typeface="Helvetica Neue"/>
              </a:rPr>
              <a:t>V</a:t>
            </a:r>
            <a:r>
              <a:rPr lang="en-US" sz="2000" b="1" i="0" u="none">
                <a:solidFill>
                  <a:schemeClr val="dk1"/>
                </a:solidFill>
                <a:latin typeface="Helvetica Neue"/>
                <a:ea typeface="Helvetica Neue"/>
                <a:cs typeface="Helvetica Neue"/>
                <a:sym typeface="Helvetica Neue"/>
              </a:rPr>
              <a:t> and a set of edges </a:t>
            </a:r>
            <a:r>
              <a:rPr lang="en-US" sz="2000" b="1" i="1" u="none">
                <a:solidFill>
                  <a:schemeClr val="dk1"/>
                </a:solidFill>
                <a:latin typeface="Helvetica Neue"/>
                <a:ea typeface="Helvetica Neue"/>
                <a:cs typeface="Helvetica Neue"/>
                <a:sym typeface="Helvetica Neue"/>
              </a:rPr>
              <a:t>E</a:t>
            </a:r>
            <a:r>
              <a:rPr lang="en-US" sz="2000" b="1" i="0" u="none">
                <a:solidFill>
                  <a:schemeClr val="dk1"/>
                </a:solidFill>
                <a:latin typeface="Helvetica Neue"/>
                <a:ea typeface="Helvetica Neue"/>
                <a:cs typeface="Helvetica Neue"/>
                <a:sym typeface="Helvetica Neue"/>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85800" y="182562"/>
            <a:ext cx="8253412" cy="5762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Resource-Allocation Graph (Cont.)</a:t>
            </a:r>
            <a:endParaRPr/>
          </a:p>
        </p:txBody>
      </p:sp>
      <p:sp>
        <p:nvSpPr>
          <p:cNvPr id="140" name="Google Shape;140;p8"/>
          <p:cNvSpPr txBox="1">
            <a:spLocks noGrp="1"/>
          </p:cNvSpPr>
          <p:nvPr>
            <p:ph type="body" idx="1"/>
          </p:nvPr>
        </p:nvSpPr>
        <p:spPr>
          <a:xfrm>
            <a:off x="885825" y="1138237"/>
            <a:ext cx="7343775"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Process</a:t>
            </a:r>
            <a:br>
              <a:rPr lang="en-US" sz="2000" b="0" i="0" u="none">
                <a:solidFill>
                  <a:schemeClr val="dk1"/>
                </a:solidFill>
                <a:latin typeface="Tahoma"/>
                <a:ea typeface="Tahoma"/>
                <a:cs typeface="Tahoma"/>
                <a:sym typeface="Tahoma"/>
              </a:rPr>
            </a:br>
            <a:br>
              <a:rPr lang="en-US" sz="2000" b="0" i="0" u="none">
                <a:solidFill>
                  <a:schemeClr val="dk1"/>
                </a:solidFill>
                <a:latin typeface="Tahoma"/>
                <a:ea typeface="Tahoma"/>
                <a:cs typeface="Tahoma"/>
                <a:sym typeface="Tahoma"/>
              </a:rPr>
            </a:br>
            <a:br>
              <a:rPr lang="en-US" sz="2000" b="0" i="0" u="none">
                <a:solidFill>
                  <a:schemeClr val="dk1"/>
                </a:solidFill>
                <a:latin typeface="Tahoma"/>
                <a:ea typeface="Tahoma"/>
                <a:cs typeface="Tahoma"/>
                <a:sym typeface="Tahoma"/>
              </a:rPr>
            </a:b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Resource Type with 4 instances</a:t>
            </a:r>
            <a:endParaRPr/>
          </a:p>
          <a:p>
            <a:pPr marL="342900" lvl="0" indent="-342900" algn="l" rtl="0">
              <a:lnSpc>
                <a:spcPct val="100000"/>
              </a:lnSpc>
              <a:spcBef>
                <a:spcPts val="400"/>
              </a:spcBef>
              <a:spcAft>
                <a:spcPts val="0"/>
              </a:spcAft>
              <a:buSzPts val="1200"/>
              <a:buNone/>
            </a:pPr>
            <a:endParaRPr sz="2000" b="0" i="0" u="none">
              <a:solidFill>
                <a:schemeClr val="dk1"/>
              </a:solidFill>
              <a:latin typeface="Tahoma"/>
              <a:ea typeface="Tahoma"/>
              <a:cs typeface="Tahoma"/>
              <a:sym typeface="Tahoma"/>
            </a:endParaRPr>
          </a:p>
          <a:p>
            <a:pPr marL="342900" lvl="0" indent="-266700" algn="l" rtl="0">
              <a:lnSpc>
                <a:spcPct val="10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P</a:t>
            </a:r>
            <a:r>
              <a:rPr lang="en-US" sz="2000" b="0" i="1" u="none" baseline="-25000">
                <a:solidFill>
                  <a:schemeClr val="dk1"/>
                </a:solidFill>
                <a:latin typeface="Tahoma"/>
                <a:ea typeface="Tahoma"/>
                <a:cs typeface="Tahoma"/>
                <a:sym typeface="Tahoma"/>
              </a:rPr>
              <a:t>i</a:t>
            </a:r>
            <a:r>
              <a:rPr lang="en-US" sz="2000" b="0" i="1" u="none">
                <a:solidFill>
                  <a:schemeClr val="dk1"/>
                </a:solidFill>
                <a:latin typeface="Tahoma"/>
                <a:ea typeface="Tahoma"/>
                <a:cs typeface="Tahoma"/>
                <a:sym typeface="Tahoma"/>
              </a:rPr>
              <a:t> </a:t>
            </a:r>
            <a:r>
              <a:rPr lang="en-US" sz="2000" b="0" i="0" u="none">
                <a:solidFill>
                  <a:schemeClr val="dk1"/>
                </a:solidFill>
                <a:latin typeface="Tahoma"/>
                <a:ea typeface="Tahoma"/>
                <a:cs typeface="Tahoma"/>
                <a:sym typeface="Tahoma"/>
              </a:rPr>
              <a:t>requests instance of </a:t>
            </a:r>
            <a:r>
              <a:rPr lang="en-US" sz="2000" b="0" i="1" u="none">
                <a:solidFill>
                  <a:schemeClr val="dk1"/>
                </a:solidFill>
                <a:latin typeface="Tahoma"/>
                <a:ea typeface="Tahoma"/>
                <a:cs typeface="Tahoma"/>
                <a:sym typeface="Tahoma"/>
              </a:rPr>
              <a:t>R</a:t>
            </a:r>
            <a:r>
              <a:rPr lang="en-US" sz="2000" b="0" i="1" u="none" baseline="-25000">
                <a:solidFill>
                  <a:schemeClr val="dk1"/>
                </a:solidFill>
                <a:latin typeface="Tahoma"/>
                <a:ea typeface="Tahoma"/>
                <a:cs typeface="Tahoma"/>
                <a:sym typeface="Tahoma"/>
              </a:rPr>
              <a:t>j</a:t>
            </a:r>
            <a:endParaRPr/>
          </a:p>
          <a:p>
            <a:pPr marL="342900" lvl="0" indent="-266700" algn="l" rtl="0">
              <a:lnSpc>
                <a:spcPct val="10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lvl="0" indent="-342900" algn="l" rtl="0">
              <a:lnSpc>
                <a:spcPct val="100000"/>
              </a:lnSpc>
              <a:spcBef>
                <a:spcPts val="400"/>
              </a:spcBef>
              <a:spcAft>
                <a:spcPts val="0"/>
              </a:spcAft>
              <a:buSzPts val="1200"/>
              <a:buNone/>
            </a:pPr>
            <a:endParaRPr sz="2000" b="0" i="0" u="none">
              <a:solidFill>
                <a:schemeClr val="dk1"/>
              </a:solidFill>
              <a:latin typeface="Tahoma"/>
              <a:ea typeface="Tahoma"/>
              <a:cs typeface="Tahoma"/>
              <a:sym typeface="Tahoma"/>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P</a:t>
            </a:r>
            <a:r>
              <a:rPr lang="en-US" sz="2000" b="0" i="1" u="none" baseline="-25000">
                <a:solidFill>
                  <a:schemeClr val="dk1"/>
                </a:solidFill>
                <a:latin typeface="Tahoma"/>
                <a:ea typeface="Tahoma"/>
                <a:cs typeface="Tahoma"/>
                <a:sym typeface="Tahoma"/>
              </a:rPr>
              <a:t>i</a:t>
            </a:r>
            <a:r>
              <a:rPr lang="en-US" sz="2000" b="0" i="0" u="none">
                <a:solidFill>
                  <a:schemeClr val="dk1"/>
                </a:solidFill>
                <a:latin typeface="Tahoma"/>
                <a:ea typeface="Tahoma"/>
                <a:cs typeface="Tahoma"/>
                <a:sym typeface="Tahoma"/>
              </a:rPr>
              <a:t> is holding an instance of </a:t>
            </a:r>
            <a:r>
              <a:rPr lang="en-US" sz="2000" b="0" i="1" u="none">
                <a:solidFill>
                  <a:schemeClr val="dk1"/>
                </a:solidFill>
                <a:latin typeface="Tahoma"/>
                <a:ea typeface="Tahoma"/>
                <a:cs typeface="Tahoma"/>
                <a:sym typeface="Tahoma"/>
              </a:rPr>
              <a:t>R</a:t>
            </a:r>
            <a:r>
              <a:rPr lang="en-US" sz="2000" b="0" i="1" u="none" baseline="-25000">
                <a:solidFill>
                  <a:schemeClr val="dk1"/>
                </a:solidFill>
                <a:latin typeface="Tahoma"/>
                <a:ea typeface="Tahoma"/>
                <a:cs typeface="Tahoma"/>
                <a:sym typeface="Tahoma"/>
              </a:rPr>
              <a:t>j</a:t>
            </a:r>
            <a:endParaRPr/>
          </a:p>
        </p:txBody>
      </p:sp>
      <p:sp>
        <p:nvSpPr>
          <p:cNvPr id="141" name="Google Shape;141;p8"/>
          <p:cNvSpPr/>
          <p:nvPr/>
        </p:nvSpPr>
        <p:spPr>
          <a:xfrm>
            <a:off x="2514600" y="1138237"/>
            <a:ext cx="495300" cy="495300"/>
          </a:xfrm>
          <a:prstGeom prst="ellipse">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142" name="Google Shape;142;p8"/>
          <p:cNvSpPr/>
          <p:nvPr/>
        </p:nvSpPr>
        <p:spPr>
          <a:xfrm>
            <a:off x="4826000" y="4643437"/>
            <a:ext cx="495300" cy="495300"/>
          </a:xfrm>
          <a:prstGeom prst="ellipse">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Helvetica Neue"/>
              <a:buNone/>
            </a:pPr>
            <a:r>
              <a:rPr lang="en-US" sz="2400" b="1" i="1" u="none">
                <a:solidFill>
                  <a:schemeClr val="dk1"/>
                </a:solidFill>
                <a:latin typeface="Helvetica Neue"/>
                <a:ea typeface="Helvetica Neue"/>
                <a:cs typeface="Helvetica Neue"/>
                <a:sym typeface="Helvetica Neue"/>
              </a:rPr>
              <a:t>P</a:t>
            </a:r>
            <a:r>
              <a:rPr lang="en-US" sz="2400" b="1" i="1" u="none" baseline="-25000">
                <a:solidFill>
                  <a:schemeClr val="dk1"/>
                </a:solidFill>
                <a:latin typeface="Helvetica Neue"/>
                <a:ea typeface="Helvetica Neue"/>
                <a:cs typeface="Helvetica Neue"/>
                <a:sym typeface="Helvetica Neue"/>
              </a:rPr>
              <a:t>i</a:t>
            </a:r>
            <a:endParaRPr/>
          </a:p>
        </p:txBody>
      </p:sp>
      <p:sp>
        <p:nvSpPr>
          <p:cNvPr id="143" name="Google Shape;143;p8"/>
          <p:cNvSpPr/>
          <p:nvPr/>
        </p:nvSpPr>
        <p:spPr>
          <a:xfrm>
            <a:off x="4286250" y="3468687"/>
            <a:ext cx="495300" cy="495300"/>
          </a:xfrm>
          <a:prstGeom prst="ellipse">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Helvetica Neue"/>
              <a:buNone/>
            </a:pPr>
            <a:r>
              <a:rPr lang="en-US" sz="2400" b="1" i="1" u="none">
                <a:solidFill>
                  <a:schemeClr val="dk1"/>
                </a:solidFill>
                <a:latin typeface="Helvetica Neue"/>
                <a:ea typeface="Helvetica Neue"/>
                <a:cs typeface="Helvetica Neue"/>
                <a:sym typeface="Helvetica Neue"/>
              </a:rPr>
              <a:t>P</a:t>
            </a:r>
            <a:r>
              <a:rPr lang="en-US" sz="2400" b="1" i="1" u="none" baseline="-25000">
                <a:solidFill>
                  <a:schemeClr val="dk1"/>
                </a:solidFill>
                <a:latin typeface="Helvetica Neue"/>
                <a:ea typeface="Helvetica Neue"/>
                <a:cs typeface="Helvetica Neue"/>
                <a:sym typeface="Helvetica Neue"/>
              </a:rPr>
              <a:t>i</a:t>
            </a:r>
            <a:endParaRPr/>
          </a:p>
        </p:txBody>
      </p:sp>
      <p:pic>
        <p:nvPicPr>
          <p:cNvPr id="144" name="Google Shape;144;p8"/>
          <p:cNvPicPr preferRelativeResize="0"/>
          <p:nvPr/>
        </p:nvPicPr>
        <p:blipFill rotWithShape="1">
          <a:blip r:embed="rId3">
            <a:alphaModFix/>
          </a:blip>
          <a:srcRect/>
          <a:stretch/>
        </p:blipFill>
        <p:spPr>
          <a:xfrm>
            <a:off x="5254625" y="2432050"/>
            <a:ext cx="444500" cy="433387"/>
          </a:xfrm>
          <a:prstGeom prst="rect">
            <a:avLst/>
          </a:prstGeom>
          <a:noFill/>
          <a:ln>
            <a:noFill/>
          </a:ln>
        </p:spPr>
      </p:pic>
      <p:pic>
        <p:nvPicPr>
          <p:cNvPr id="145" name="Google Shape;145;p8"/>
          <p:cNvPicPr preferRelativeResize="0"/>
          <p:nvPr/>
        </p:nvPicPr>
        <p:blipFill rotWithShape="1">
          <a:blip r:embed="rId3">
            <a:alphaModFix/>
          </a:blip>
          <a:srcRect/>
          <a:stretch/>
        </p:blipFill>
        <p:spPr>
          <a:xfrm>
            <a:off x="5145087" y="3498850"/>
            <a:ext cx="444500" cy="433387"/>
          </a:xfrm>
          <a:prstGeom prst="rect">
            <a:avLst/>
          </a:prstGeom>
          <a:noFill/>
          <a:ln>
            <a:noFill/>
          </a:ln>
        </p:spPr>
      </p:pic>
      <p:cxnSp>
        <p:nvCxnSpPr>
          <p:cNvPr id="146" name="Google Shape;146;p8"/>
          <p:cNvCxnSpPr/>
          <p:nvPr/>
        </p:nvCxnSpPr>
        <p:spPr>
          <a:xfrm>
            <a:off x="4811712" y="3709987"/>
            <a:ext cx="304800" cy="0"/>
          </a:xfrm>
          <a:prstGeom prst="straightConnector1">
            <a:avLst/>
          </a:prstGeom>
          <a:noFill/>
          <a:ln w="9525" cap="flat" cmpd="sng">
            <a:solidFill>
              <a:schemeClr val="dk1"/>
            </a:solidFill>
            <a:prstDash val="solid"/>
            <a:miter lim="800000"/>
            <a:headEnd type="none" w="med" len="med"/>
            <a:tailEnd type="triangle" w="med" len="med"/>
          </a:ln>
        </p:spPr>
      </p:cxnSp>
      <p:sp>
        <p:nvSpPr>
          <p:cNvPr id="147" name="Google Shape;147;p8"/>
          <p:cNvSpPr txBox="1"/>
          <p:nvPr/>
        </p:nvSpPr>
        <p:spPr>
          <a:xfrm flipH="1">
            <a:off x="5143500" y="3971925"/>
            <a:ext cx="438150" cy="30797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400"/>
              <a:buFont typeface="Helvetica Neue"/>
              <a:buNone/>
            </a:pPr>
            <a:r>
              <a:rPr lang="en-US" sz="1400" b="1" i="1" u="none">
                <a:solidFill>
                  <a:schemeClr val="dk1"/>
                </a:solidFill>
                <a:latin typeface="Helvetica Neue"/>
                <a:ea typeface="Helvetica Neue"/>
                <a:cs typeface="Helvetica Neue"/>
                <a:sym typeface="Helvetica Neue"/>
              </a:rPr>
              <a:t>R</a:t>
            </a:r>
            <a:r>
              <a:rPr lang="en-US" sz="1400" b="1" i="1" u="none" baseline="-25000">
                <a:solidFill>
                  <a:schemeClr val="dk1"/>
                </a:solidFill>
                <a:latin typeface="Helvetica Neue"/>
                <a:ea typeface="Helvetica Neue"/>
                <a:cs typeface="Helvetica Neue"/>
                <a:sym typeface="Helvetica Neue"/>
              </a:rPr>
              <a:t>j</a:t>
            </a:r>
            <a:endParaRPr/>
          </a:p>
        </p:txBody>
      </p:sp>
      <p:pic>
        <p:nvPicPr>
          <p:cNvPr id="148" name="Google Shape;148;p8"/>
          <p:cNvPicPr preferRelativeResize="0"/>
          <p:nvPr/>
        </p:nvPicPr>
        <p:blipFill rotWithShape="1">
          <a:blip r:embed="rId4">
            <a:alphaModFix/>
          </a:blip>
          <a:srcRect/>
          <a:stretch/>
        </p:blipFill>
        <p:spPr>
          <a:xfrm>
            <a:off x="5784850" y="4711700"/>
            <a:ext cx="450850" cy="433387"/>
          </a:xfrm>
          <a:prstGeom prst="rect">
            <a:avLst/>
          </a:prstGeom>
          <a:noFill/>
          <a:ln>
            <a:noFill/>
          </a:ln>
        </p:spPr>
      </p:pic>
      <p:cxnSp>
        <p:nvCxnSpPr>
          <p:cNvPr id="149" name="Google Shape;149;p8"/>
          <p:cNvCxnSpPr/>
          <p:nvPr/>
        </p:nvCxnSpPr>
        <p:spPr>
          <a:xfrm flipH="1">
            <a:off x="5322887" y="4884737"/>
            <a:ext cx="476250" cy="104775"/>
          </a:xfrm>
          <a:prstGeom prst="straightConnector1">
            <a:avLst/>
          </a:prstGeom>
          <a:noFill/>
          <a:ln w="9525" cap="flat" cmpd="sng">
            <a:solidFill>
              <a:schemeClr val="dk1"/>
            </a:solidFill>
            <a:prstDash val="solid"/>
            <a:miter lim="800000"/>
            <a:headEnd type="none" w="med" len="med"/>
            <a:tailEnd type="triangle" w="med" len="med"/>
          </a:ln>
        </p:spPr>
      </p:cxnSp>
      <p:sp>
        <p:nvSpPr>
          <p:cNvPr id="150" name="Google Shape;150;p8"/>
          <p:cNvSpPr txBox="1"/>
          <p:nvPr/>
        </p:nvSpPr>
        <p:spPr>
          <a:xfrm>
            <a:off x="5808662" y="5194300"/>
            <a:ext cx="338137" cy="3048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400"/>
              <a:buFont typeface="Helvetica Neue"/>
              <a:buNone/>
            </a:pPr>
            <a:r>
              <a:rPr lang="en-US" sz="1400" b="1" i="1" u="none">
                <a:solidFill>
                  <a:schemeClr val="dk1"/>
                </a:solidFill>
                <a:latin typeface="Helvetica Neue"/>
                <a:ea typeface="Helvetica Neue"/>
                <a:cs typeface="Helvetica Neue"/>
                <a:sym typeface="Helvetica Neue"/>
              </a:rPr>
              <a:t>R</a:t>
            </a:r>
            <a:r>
              <a:rPr lang="en-US" sz="1400" b="1" i="1" u="none" baseline="-25000">
                <a:solidFill>
                  <a:schemeClr val="dk1"/>
                </a:solidFill>
                <a:latin typeface="Helvetica Neue"/>
                <a:ea typeface="Helvetica Neue"/>
                <a:cs typeface="Helvetica Neue"/>
                <a:sym typeface="Helvetica Neue"/>
              </a:rPr>
              <a:t>j</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txBox="1">
            <a:spLocks noGrp="1"/>
          </p:cNvSpPr>
          <p:nvPr>
            <p:ph type="title"/>
          </p:nvPr>
        </p:nvSpPr>
        <p:spPr>
          <a:xfrm>
            <a:off x="1076325" y="207962"/>
            <a:ext cx="8150225" cy="5127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2800"/>
              <a:buFont typeface="Tahoma"/>
              <a:buNone/>
            </a:pPr>
            <a:r>
              <a:rPr lang="en-US" sz="2800" b="0" i="0" u="none">
                <a:solidFill>
                  <a:schemeClr val="dk2"/>
                </a:solidFill>
                <a:latin typeface="Tahoma"/>
                <a:ea typeface="Tahoma"/>
                <a:cs typeface="Tahoma"/>
                <a:sym typeface="Tahoma"/>
              </a:rPr>
              <a:t>Example of a Resource Allocation Graph</a:t>
            </a:r>
            <a:endParaRPr/>
          </a:p>
        </p:txBody>
      </p:sp>
      <p:pic>
        <p:nvPicPr>
          <p:cNvPr id="156" name="Google Shape;156;p9"/>
          <p:cNvPicPr preferRelativeResize="0"/>
          <p:nvPr/>
        </p:nvPicPr>
        <p:blipFill rotWithShape="1">
          <a:blip r:embed="rId3">
            <a:alphaModFix/>
          </a:blip>
          <a:srcRect l="25285" t="925" r="25285" b="1531"/>
          <a:stretch/>
        </p:blipFill>
        <p:spPr>
          <a:xfrm>
            <a:off x="2941637" y="1316037"/>
            <a:ext cx="2741612" cy="40592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0"/>
          <p:cNvSpPr txBox="1">
            <a:spLocks noGrp="1"/>
          </p:cNvSpPr>
          <p:nvPr>
            <p:ph type="title"/>
          </p:nvPr>
        </p:nvSpPr>
        <p:spPr>
          <a:xfrm>
            <a:off x="1033462" y="273050"/>
            <a:ext cx="8378825" cy="46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2800"/>
              <a:buFont typeface="Tahoma"/>
              <a:buNone/>
            </a:pPr>
            <a:r>
              <a:rPr lang="en-US" sz="2800" b="0" i="0" u="none">
                <a:solidFill>
                  <a:schemeClr val="dk2"/>
                </a:solidFill>
                <a:latin typeface="Tahoma"/>
                <a:ea typeface="Tahoma"/>
                <a:cs typeface="Tahoma"/>
                <a:sym typeface="Tahoma"/>
              </a:rPr>
              <a:t>Resource Allocation Graph With A Deadlock</a:t>
            </a:r>
            <a:endParaRPr/>
          </a:p>
        </p:txBody>
      </p:sp>
      <p:pic>
        <p:nvPicPr>
          <p:cNvPr id="162" name="Google Shape;162;p10"/>
          <p:cNvPicPr preferRelativeResize="0"/>
          <p:nvPr/>
        </p:nvPicPr>
        <p:blipFill rotWithShape="1">
          <a:blip r:embed="rId3">
            <a:alphaModFix/>
          </a:blip>
          <a:srcRect/>
          <a:stretch/>
        </p:blipFill>
        <p:spPr>
          <a:xfrm>
            <a:off x="3013075" y="1212850"/>
            <a:ext cx="2781300" cy="4098925"/>
          </a:xfrm>
          <a:prstGeom prst="rect">
            <a:avLst/>
          </a:prstGeom>
          <a:noFill/>
          <a:ln>
            <a:noFill/>
          </a:ln>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1456</Words>
  <Application>Microsoft Office PowerPoint</Application>
  <PresentationFormat>On-screen Show (4:3)</PresentationFormat>
  <Paragraphs>269</Paragraphs>
  <Slides>41</Slides>
  <Notes>41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41</vt:i4>
      </vt:variant>
    </vt:vector>
  </HeadingPairs>
  <TitlesOfParts>
    <vt:vector size="49" baseType="lpstr">
      <vt:lpstr>Helvetica Neue</vt:lpstr>
      <vt:lpstr>Times New Roman</vt:lpstr>
      <vt:lpstr>Noto Sans Symbols</vt:lpstr>
      <vt:lpstr>Tahoma</vt:lpstr>
      <vt:lpstr>Arial</vt:lpstr>
      <vt:lpstr>Cambria</vt:lpstr>
      <vt:lpstr>Blends</vt:lpstr>
      <vt:lpstr>1_Blends</vt:lpstr>
      <vt:lpstr>PowerPoint Presentation</vt:lpstr>
      <vt:lpstr>PowerPoint Presentation</vt:lpstr>
      <vt:lpstr>Chapter Objectives</vt:lpstr>
      <vt:lpstr>System Model</vt:lpstr>
      <vt:lpstr>Deadlock Characterization</vt:lpstr>
      <vt:lpstr>Resource-Allocation Graph</vt:lpstr>
      <vt:lpstr>Resource-Allocation Graph (Cont.)</vt:lpstr>
      <vt:lpstr>Example of a Resource Allocation Graph</vt:lpstr>
      <vt:lpstr>Resource Allocation Graph With A Deadlock</vt:lpstr>
      <vt:lpstr>Graph With A Cycle But No Deadlock</vt:lpstr>
      <vt:lpstr>Basic Facts</vt:lpstr>
      <vt:lpstr>Methods for Handling Deadlocks</vt:lpstr>
      <vt:lpstr>Deadlock Prevention</vt:lpstr>
      <vt:lpstr>Deadlock Prevention (Cont.)</vt:lpstr>
      <vt:lpstr>Deadlock Avoidance</vt:lpstr>
      <vt:lpstr>Safe State</vt:lpstr>
      <vt:lpstr>Basic Facts</vt:lpstr>
      <vt:lpstr>Safe, Unsafe, Deadlock State </vt:lpstr>
      <vt:lpstr>Avoidance Algorithms</vt:lpstr>
      <vt:lpstr>Resource-Allocation Graph Scheme</vt:lpstr>
      <vt:lpstr>Resource-Allocation Graph</vt:lpstr>
      <vt:lpstr>Unsafe State In Resource-Allocation Graph</vt:lpstr>
      <vt:lpstr>Resource-Allocation Graph Algorithm</vt:lpstr>
      <vt:lpstr>Banker’s Algorithm</vt:lpstr>
      <vt:lpstr>Data Structures for the Banker’s Algorithm </vt:lpstr>
      <vt:lpstr>Safety Algorithm</vt:lpstr>
      <vt:lpstr>Resource-Request Algorithm for Process Pi</vt:lpstr>
      <vt:lpstr>Example of Banker’s Algorithm</vt:lpstr>
      <vt:lpstr>Example (Cont.)</vt:lpstr>
      <vt:lpstr>Example:  P1 Request (1,0,2)</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Example (Cont.)</vt:lpstr>
      <vt:lpstr>Detection-Algorithm Usage</vt:lpstr>
      <vt:lpstr>Recovery from Deadlock:  Process Termination</vt:lpstr>
      <vt:lpstr>Recovery from Deadlock:  Resource Preemption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BINAL KAKA</cp:lastModifiedBy>
  <cp:revision>1</cp:revision>
  <dcterms:created xsi:type="dcterms:W3CDTF">2000-01-15T04:50:39Z</dcterms:created>
  <dcterms:modified xsi:type="dcterms:W3CDTF">2022-07-12T08:07:30Z</dcterms:modified>
</cp:coreProperties>
</file>