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276" y="-84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lang="en-US" sz="1100" dirty="0" smtClean="0">
                <a:solidFill>
                  <a:schemeClr val="tx1"/>
                </a:solidFill>
              </a:rPr>
              <a:t>JENISHIYA J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au963521104026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of </a:t>
            </a:r>
            <a:r>
              <a:rPr lang="en-US" sz="1200" smtClean="0">
                <a:solidFill>
                  <a:schemeClr val="tx1"/>
                </a:solidFill>
              </a:rPr>
              <a:t>Engineering,Nagercoil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572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Slide 8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GOD</cp:lastModifiedBy>
  <cp:revision>11</cp:revision>
  <dcterms:modified xsi:type="dcterms:W3CDTF">2024-04-12T12:19:19Z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