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/>
              <a:t>STUDENT </a:t>
            </a:r>
            <a:r>
              <a:rPr lang="en-US" sz="2400" dirty="0" smtClean="0"/>
              <a:t>NAME:  </a:t>
            </a:r>
            <a:r>
              <a:rPr lang="en-US" altLang="en-IN" sz="2400" dirty="0" smtClean="0"/>
              <a:t>JENISTIN </a:t>
            </a:r>
            <a:r>
              <a:rPr lang="en-US" altLang="en-IN" sz="2400" dirty="0" smtClean="0"/>
              <a:t>V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 312211</a:t>
            </a:r>
            <a:r>
              <a:rPr lang="en-US" altLang="en-IN" sz="2400" dirty="0" smtClean="0"/>
              <a:t>3</a:t>
            </a:r>
            <a:r>
              <a:rPr lang="en-US" altLang="en-IN" sz="2400" dirty="0" smtClean="0"/>
              <a:t>7</a:t>
            </a:r>
            <a:r>
              <a:rPr lang="en-US" altLang="en-IN" sz="2400" dirty="0" smtClean="0"/>
              <a:t>0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 B.COM(GENERAL)</a:t>
            </a:r>
            <a:endParaRPr lang="en-US" sz="2400" dirty="0"/>
          </a:p>
          <a:p>
            <a:r>
              <a:rPr lang="en-US" sz="2400" dirty="0" smtClean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000" b="1" dirty="0"/>
              <a:t>Data collection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  <a:endParaRPr lang="en-IN" sz="2000" dirty="0"/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  <a:endParaRPr lang="en-IN" sz="2000" dirty="0"/>
          </a:p>
          <a:p>
            <a:endParaRPr lang="en-IN" sz="2000" dirty="0"/>
          </a:p>
          <a:p>
            <a:r>
              <a:rPr lang="en-IN" sz="2000" b="1" dirty="0"/>
              <a:t>Data cleaning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  <a:endParaRPr lang="en-I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  <a:endParaRPr lang="en-IN" sz="2000" dirty="0"/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36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lang="en-IN" sz="36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lang="en-IN" sz="36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lang="en-IN" sz="36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lang="en-IN" sz="36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lang="en-IN" sz="36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lang="en-IN" sz="36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lang="en-IN" sz="36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lang="en-IN" sz="3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000" b="1" dirty="0"/>
              <a:t>Summary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  <a:endParaRPr lang="en-IN" sz="20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  <a:endParaRPr lang="en-IN" sz="20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  <a:endParaRPr lang="en-IN" sz="20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  <a:endParaRPr lang="en-IN" sz="20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  <a:endParaRPr lang="en-IN" sz="2000" dirty="0"/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  <a:endParaRPr lang="en-I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sz="2400" dirty="0" smtClean="0"/>
              <a:t>177</a:t>
            </a:r>
            <a:r>
              <a:rPr lang="en-US" sz="2400" dirty="0" smtClean="0"/>
              <a:t> </a:t>
            </a:r>
            <a:r>
              <a:rPr lang="en-US" sz="2400" dirty="0"/>
              <a:t>employees at this level, targeted interventions are needed to elevate performance.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 smtClean="0"/>
              <a:t>performance 93 </a:t>
            </a:r>
            <a:r>
              <a:rPr lang="en-US" sz="2400" dirty="0"/>
              <a:t>category, with </a:t>
            </a:r>
            <a:r>
              <a:rPr lang="en-US" sz="2400" dirty="0" smtClean="0"/>
              <a:t> </a:t>
            </a:r>
            <a:r>
              <a:rPr lang="en-US" sz="2400" dirty="0"/>
              <a:t>employees, highlights areas for potential improvement and support.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</a:t>
            </a:r>
            <a:r>
              <a:rPr lang="en-US" sz="2400" dirty="0" smtClean="0"/>
              <a:t>2360 </a:t>
            </a:r>
            <a:r>
              <a:rPr lang="en-US" sz="2400" dirty="0"/>
              <a:t>employees) and VERY HIGH </a:t>
            </a:r>
            <a:r>
              <a:rPr lang="en-US" sz="2400" dirty="0" smtClean="0"/>
              <a:t>(</a:t>
            </a:r>
            <a:r>
              <a:rPr lang="en-US" sz="2400" dirty="0" smtClean="0"/>
              <a:t>369</a:t>
            </a:r>
            <a:r>
              <a:rPr lang="en-US" sz="2400" dirty="0" smtClean="0"/>
              <a:t> </a:t>
            </a:r>
            <a:r>
              <a:rPr lang="en-US" sz="2400" dirty="0"/>
              <a:t>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</a:t>
            </a:r>
            <a:r>
              <a:rPr lang="en-US" sz="2000" smtClean="0">
                <a:latin typeface="Sitka Heading Semibold" pitchFamily="2" charset="0"/>
              </a:rPr>
              <a:t>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  <a:endParaRPr lang="en-US" sz="2000" dirty="0">
              <a:latin typeface="Sitka Heading Semibold" pitchFamily="2" charset="0"/>
            </a:endParaRP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</a:t>
            </a:r>
            <a:r>
              <a:rPr lang="en-US" dirty="0" smtClean="0"/>
              <a:t>177 </a:t>
            </a:r>
            <a:r>
              <a:rPr lang="en-US" dirty="0"/>
              <a:t>employees.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</a:t>
            </a:r>
            <a:r>
              <a:rPr lang="en-US" dirty="0" smtClean="0"/>
              <a:t>93 </a:t>
            </a:r>
            <a:r>
              <a:rPr lang="en-US" dirty="0"/>
              <a:t>employees, indicating potential areas for improvement.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</a:t>
            </a:r>
            <a:r>
              <a:rPr lang="en-US" dirty="0" smtClean="0"/>
              <a:t>2360 </a:t>
            </a:r>
            <a:r>
              <a:rPr lang="en-US" dirty="0"/>
              <a:t>employees show strong performance.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</a:t>
            </a:r>
            <a:r>
              <a:rPr lang="en-US" dirty="0" smtClean="0"/>
              <a:t>369 </a:t>
            </a:r>
            <a:r>
              <a:rPr lang="en-US" dirty="0"/>
              <a:t>employees excel exceptionally.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</a:t>
            </a:r>
            <a:r>
              <a:rPr lang="en-US" dirty="0" smtClean="0"/>
              <a:t>233 </a:t>
            </a:r>
            <a:r>
              <a:rPr lang="en-US" dirty="0"/>
              <a:t>employees and balanced performance levels.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</a:t>
            </a:r>
            <a:r>
              <a:rPr lang="en-US" dirty="0" smtClean="0"/>
              <a:t>12 </a:t>
            </a:r>
            <a:r>
              <a:rPr lang="en-US" dirty="0"/>
              <a:t>employees, requiring focused development efforts.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  <a:endParaRPr lang="en-US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3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Heading Semibold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5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  <a:endParaRPr lang="en-IN" sz="2800" dirty="0"/>
          </a:p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  <a:endParaRPr lang="en-IN" sz="2800" dirty="0"/>
          </a:p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  <a:endParaRPr lang="en-IN" sz="2800" dirty="0"/>
          </a:p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  <a:endParaRPr lang="en-IN" sz="2800" dirty="0"/>
          </a:p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4327</Words>
  <Application>WPS Presentation</Application>
  <PresentationFormat/>
  <Paragraphs>156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Times New Roman</vt:lpstr>
      <vt:lpstr>Roboto</vt:lpstr>
      <vt:lpstr>Sitka Heading Semibold</vt:lpstr>
      <vt:lpstr>Sitka Heading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Jenistin V COMS1015</cp:lastModifiedBy>
  <cp:revision>2</cp:revision>
  <dcterms:created xsi:type="dcterms:W3CDTF">2024-09-22T07:51:12Z</dcterms:created>
  <dcterms:modified xsi:type="dcterms:W3CDTF">2024-09-22T07:51:57Z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897B4375A93D4E41BEA5E8A5A119AA22_13</vt:lpwstr>
  </property>
  <property fmtid="{D5CDD505-2E9C-101B-9397-08002B2CF9AE}" pid="5" name="KSOProductBuildVer">
    <vt:lpwstr>1033-12.2.0.18283</vt:lpwstr>
  </property>
</Properties>
</file>