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72" r:id="rId5"/>
    <p:sldId id="266" r:id="rId6"/>
    <p:sldId id="282" r:id="rId7"/>
    <p:sldId id="283" r:id="rId8"/>
    <p:sldId id="284" r:id="rId9"/>
    <p:sldId id="285" r:id="rId10"/>
    <p:sldId id="286" r:id="rId11"/>
    <p:sldId id="287" r:id="rId12"/>
    <p:sldId id="288" r:id="rId13"/>
    <p:sldId id="28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82" autoAdjust="0"/>
  </p:normalViewPr>
  <p:slideViewPr>
    <p:cSldViewPr snapToGrid="0">
      <p:cViewPr varScale="1">
        <p:scale>
          <a:sx n="64" d="100"/>
          <a:sy n="64" d="100"/>
        </p:scale>
        <p:origin x="664" y="36"/>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sorterViewPr>
    <p:cViewPr>
      <p:scale>
        <a:sx n="100" d="100"/>
        <a:sy n="100" d="100"/>
      </p:scale>
      <p:origin x="0" y="0"/>
    </p:cViewPr>
  </p:sorterViewPr>
  <p:notesViewPr>
    <p:cSldViewPr snapToGrid="0">
      <p:cViewPr varScale="1">
        <p:scale>
          <a:sx n="65" d="100"/>
          <a:sy n="65" d="100"/>
        </p:scale>
        <p:origin x="3082"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9/29/2023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9/29/2023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3433321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140274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24287"/>
            <a:ext cx="9144000" cy="3385676"/>
          </a:xfrm>
        </p:spPr>
        <p:txBody>
          <a:bodyPr anchor="b"/>
          <a:lstStyle>
            <a:lvl1pPr algn="ctr">
              <a:defRPr sz="6000"/>
            </a:lvl1pPr>
          </a:lstStyle>
          <a:p>
            <a:r>
              <a:rPr lang="en-US" dirty="0"/>
              <a:t>click to add title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hasCustomPrompt="1"/>
          </p:nvPr>
        </p:nvSpPr>
        <p:spPr>
          <a:xfrm>
            <a:off x="1524000" y="3543045"/>
            <a:ext cx="9144000" cy="836797"/>
          </a:xfrm>
        </p:spPr>
        <p:txBody>
          <a:bodyPr anchor="ctr" anchorCtr="0">
            <a:noAutofit/>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1120"/>
            <a:ext cx="10839862" cy="1309624"/>
          </a:xfrm>
        </p:spPr>
        <p:txBody>
          <a:bodyPr anchor="b" anchorCtr="0"/>
          <a:lstStyle>
            <a:lvl1pPr>
              <a:defRPr sz="4800"/>
            </a:lvl1pPr>
          </a:lstStyle>
          <a:p>
            <a:r>
              <a:rPr lang="en-US" dirty="0"/>
              <a:t>click to add title</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hasCustomPrompt="1"/>
          </p:nvPr>
        </p:nvSpPr>
        <p:spPr>
          <a:xfrm>
            <a:off x="633259"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hasCustomPrompt="1"/>
          </p:nvPr>
        </p:nvSpPr>
        <p:spPr>
          <a:xfrm>
            <a:off x="3419764"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hasCustomPrompt="1"/>
          </p:nvPr>
        </p:nvSpPr>
        <p:spPr>
          <a:xfrm>
            <a:off x="6206269"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hasCustomPrompt="1"/>
          </p:nvPr>
        </p:nvSpPr>
        <p:spPr>
          <a:xfrm>
            <a:off x="8992774"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hasCustomPrompt="1"/>
          </p:nvPr>
        </p:nvSpPr>
        <p:spPr>
          <a:xfrm>
            <a:off x="633259"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hasCustomPrompt="1"/>
          </p:nvPr>
        </p:nvSpPr>
        <p:spPr>
          <a:xfrm>
            <a:off x="3419764"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hasCustomPrompt="1"/>
          </p:nvPr>
        </p:nvSpPr>
        <p:spPr>
          <a:xfrm>
            <a:off x="6206269"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hasCustomPrompt="1"/>
          </p:nvPr>
        </p:nvSpPr>
        <p:spPr>
          <a:xfrm>
            <a:off x="8992774"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3DDF3E-0168-D279-9178-80FF8D10959C}"/>
              </a:ext>
              <a:ext uri="{C183D7F6-B498-43B3-948B-1728B52AA6E4}">
                <adec:decorative xmlns:adec="http://schemas.microsoft.com/office/drawing/2017/decorative" val="1"/>
              </a:ext>
            </a:extLst>
          </p:cNvPr>
          <p:cNvGrpSpPr/>
          <p:nvPr userDrawn="1"/>
        </p:nvGrpSpPr>
        <p:grpSpPr>
          <a:xfrm>
            <a:off x="2793467" y="1387752"/>
            <a:ext cx="6869968" cy="4650100"/>
            <a:chOff x="2793467" y="1387752"/>
            <a:chExt cx="6869968" cy="465010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85474"/>
            <a:ext cx="7567360" cy="1295270"/>
          </a:xfrm>
        </p:spPr>
        <p:txBody>
          <a:bodyPr anchor="b" anchorCtr="0"/>
          <a:lstStyle>
            <a:lvl1pPr>
              <a:defRPr sz="4800"/>
            </a:lvl1pPr>
          </a:lstStyle>
          <a:p>
            <a:r>
              <a:rPr lang="en-US" dirty="0"/>
              <a:t>click to add title</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hasCustomPrompt="1"/>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vl2pPr>
          </a:lstStyle>
          <a:p>
            <a:pPr lvl="0"/>
            <a:r>
              <a:rPr lang="en-US" dirty="0"/>
              <a:t>Click to add text</a:t>
            </a:r>
          </a:p>
          <a:p>
            <a:pPr lvl="1"/>
            <a:r>
              <a:rPr lang="en-US" dirty="0"/>
              <a:t>second level</a:t>
            </a: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hasCustomPrompt="1"/>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lvl="0"/>
            <a:r>
              <a:rPr lang="en-US" dirty="0"/>
              <a:t>Click to add text</a:t>
            </a:r>
          </a:p>
          <a:p>
            <a:pPr lvl="1"/>
            <a:r>
              <a:rPr lang="en-US" dirty="0"/>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hasCustomPrompt="1"/>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text</a:t>
            </a:r>
          </a:p>
          <a:p>
            <a:pPr lvl="1"/>
            <a:r>
              <a:rPr lang="en-US" dirty="0"/>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hasCustomPrompt="1"/>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text</a:t>
            </a:r>
          </a:p>
          <a:p>
            <a:pPr lvl="1"/>
            <a:r>
              <a:rPr lang="en-US" dirty="0"/>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hasCustomPrompt="1"/>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lvl="0"/>
            <a:r>
              <a:rPr lang="en-US" dirty="0"/>
              <a:t>Click to add text</a:t>
            </a:r>
          </a:p>
          <a:p>
            <a:pPr lvl="1"/>
            <a:r>
              <a:rPr lang="en-US" dirty="0"/>
              <a:t>second level</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DFB3FE0-6224-1CB0-11C2-00DCD2B704ED}"/>
              </a:ext>
              <a:ext uri="{C183D7F6-B498-43B3-948B-1728B52AA6E4}">
                <adec:decorative xmlns:adec="http://schemas.microsoft.com/office/drawing/2017/decorative" val="1"/>
              </a:ext>
            </a:extLst>
          </p:cNvPr>
          <p:cNvGrpSpPr/>
          <p:nvPr userDrawn="1"/>
        </p:nvGrpSpPr>
        <p:grpSpPr>
          <a:xfrm>
            <a:off x="0" y="0"/>
            <a:ext cx="12192001" cy="6858000"/>
            <a:chOff x="0" y="0"/>
            <a:chExt cx="12192001" cy="685800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82296"/>
            <a:ext cx="10515600" cy="1298448"/>
          </a:xfrm>
        </p:spPr>
        <p:txBody>
          <a:bodyPr anchor="b" anchorCtr="0"/>
          <a:lstStyle>
            <a:lvl1pPr>
              <a:defRPr sz="4800">
                <a:solidFill>
                  <a:schemeClr val="accent1"/>
                </a:solidFill>
              </a:defRPr>
            </a:lvl1pPr>
          </a:lstStyle>
          <a:p>
            <a:r>
              <a:rPr lang="en-US" dirty="0"/>
              <a:t>click to add title</a:t>
            </a: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hasCustomPrompt="1"/>
          </p:nvPr>
        </p:nvSpPr>
        <p:spPr>
          <a:xfrm>
            <a:off x="576072" y="191109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350008"/>
            <a:ext cx="724204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576072" y="355701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576072" y="3995928"/>
            <a:ext cx="724204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D6E0E53F-80E4-D83A-8BC2-C22ED75540F5}"/>
              </a:ext>
              <a:ext uri="{C183D7F6-B498-43B3-948B-1728B52AA6E4}">
                <adec:decorative xmlns:adec="http://schemas.microsoft.com/office/drawing/2017/decorative" val="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13EF79F-3A35-33CE-5528-14C9E80BDD76}"/>
              </a:ext>
              <a:ext uri="{C183D7F6-B498-43B3-948B-1728B52AA6E4}">
                <adec:decorative xmlns:adec="http://schemas.microsoft.com/office/drawing/2017/decorative" val="1"/>
              </a:ext>
            </a:extLst>
          </p:cNvPr>
          <p:cNvGrpSpPr/>
          <p:nvPr userDrawn="1"/>
        </p:nvGrpSpPr>
        <p:grpSpPr>
          <a:xfrm>
            <a:off x="0" y="-1"/>
            <a:ext cx="12192000" cy="6858001"/>
            <a:chOff x="0" y="-1"/>
            <a:chExt cx="12192000" cy="6858001"/>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82296"/>
            <a:ext cx="11228832" cy="1298448"/>
          </a:xfrm>
        </p:spPr>
        <p:txBody>
          <a:bodyPr anchor="b" anchorCtr="0"/>
          <a:lstStyle>
            <a:lvl1pPr>
              <a:defRPr sz="4800">
                <a:solidFill>
                  <a:schemeClr val="accent1"/>
                </a:solidFill>
              </a:defRPr>
            </a:lvl1pPr>
          </a:lstStyle>
          <a:p>
            <a:r>
              <a:rPr lang="en-US" dirty="0"/>
              <a:t>click to add title</a:t>
            </a: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hasCustomPrompt="1"/>
          </p:nvPr>
        </p:nvSpPr>
        <p:spPr>
          <a:xfrm>
            <a:off x="576072"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4782312"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hasCustomPrompt="1"/>
          </p:nvPr>
        </p:nvSpPr>
        <p:spPr>
          <a:xfrm>
            <a:off x="8860536"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hasCustomPrompt="1"/>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3" name="Straight Connector 32">
            <a:extLst>
              <a:ext uri="{FF2B5EF4-FFF2-40B4-BE49-F238E27FC236}">
                <a16:creationId xmlns:a16="http://schemas.microsoft.com/office/drawing/2014/main" id="{E90718B6-F0C0-E7EE-D41F-B5CE6A11D721}"/>
              </a:ext>
              <a:ext uri="{C183D7F6-B498-43B3-948B-1728B52AA6E4}">
                <adec:decorative xmlns:adec="http://schemas.microsoft.com/office/drawing/2017/decorative" val="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0F07C0DD-8FC1-84F8-B5CD-FC1EC0E70F56}"/>
              </a:ext>
            </a:extLst>
          </p:cNvPr>
          <p:cNvSpPr/>
          <p:nvPr userDrawn="1"/>
        </p:nvSpPr>
        <p:spPr>
          <a:xfrm>
            <a:off x="9408038" y="4230237"/>
            <a:ext cx="2797330" cy="1932290"/>
          </a:xfrm>
          <a:custGeom>
            <a:avLst/>
            <a:gdLst>
              <a:gd name="connsiteX0" fmla="*/ 0 w 4399808"/>
              <a:gd name="connsiteY0" fmla="*/ 1017115 h 2034229"/>
              <a:gd name="connsiteX1" fmla="*/ 2199904 w 4399808"/>
              <a:gd name="connsiteY1" fmla="*/ 0 h 2034229"/>
              <a:gd name="connsiteX2" fmla="*/ 4399808 w 4399808"/>
              <a:gd name="connsiteY2" fmla="*/ 1017115 h 2034229"/>
              <a:gd name="connsiteX3" fmla="*/ 2199904 w 4399808"/>
              <a:gd name="connsiteY3" fmla="*/ 2034230 h 2034229"/>
              <a:gd name="connsiteX4" fmla="*/ 0 w 4399808"/>
              <a:gd name="connsiteY4" fmla="*/ 1017115 h 2034229"/>
              <a:gd name="connsiteX0" fmla="*/ 0 w 2885704"/>
              <a:gd name="connsiteY0" fmla="*/ 1019585 h 2038250"/>
              <a:gd name="connsiteX1" fmla="*/ 2199904 w 2885704"/>
              <a:gd name="connsiteY1" fmla="*/ 2470 h 2038250"/>
              <a:gd name="connsiteX2" fmla="*/ 2885704 w 2885704"/>
              <a:gd name="connsiteY2" fmla="*/ 823642 h 2038250"/>
              <a:gd name="connsiteX3" fmla="*/ 2199904 w 2885704"/>
              <a:gd name="connsiteY3" fmla="*/ 2036700 h 2038250"/>
              <a:gd name="connsiteX4" fmla="*/ 0 w 2885704"/>
              <a:gd name="connsiteY4" fmla="*/ 1019585 h 2038250"/>
              <a:gd name="connsiteX0" fmla="*/ 4992 w 3097878"/>
              <a:gd name="connsiteY0" fmla="*/ 1019585 h 1948844"/>
              <a:gd name="connsiteX1" fmla="*/ 2204896 w 3097878"/>
              <a:gd name="connsiteY1" fmla="*/ 2470 h 1948844"/>
              <a:gd name="connsiteX2" fmla="*/ 2890696 w 3097878"/>
              <a:gd name="connsiteY2" fmla="*/ 823642 h 1948844"/>
              <a:gd name="connsiteX3" fmla="*/ 2881789 w 3097878"/>
              <a:gd name="connsiteY3" fmla="*/ 1947635 h 1948844"/>
              <a:gd name="connsiteX4" fmla="*/ 4992 w 3097878"/>
              <a:gd name="connsiteY4" fmla="*/ 1019585 h 1948844"/>
              <a:gd name="connsiteX0" fmla="*/ 3 w 3092889"/>
              <a:gd name="connsiteY0" fmla="*/ 676472 h 1605631"/>
              <a:gd name="connsiteX1" fmla="*/ 2858987 w 3092889"/>
              <a:gd name="connsiteY1" fmla="*/ 21555 h 1605631"/>
              <a:gd name="connsiteX2" fmla="*/ 2885707 w 3092889"/>
              <a:gd name="connsiteY2" fmla="*/ 480529 h 1605631"/>
              <a:gd name="connsiteX3" fmla="*/ 2876800 w 3092889"/>
              <a:gd name="connsiteY3" fmla="*/ 1604522 h 1605631"/>
              <a:gd name="connsiteX4" fmla="*/ 3 w 3092889"/>
              <a:gd name="connsiteY4" fmla="*/ 676472 h 1605631"/>
              <a:gd name="connsiteX0" fmla="*/ 4 w 2531677"/>
              <a:gd name="connsiteY0" fmla="*/ 1332889 h 1694136"/>
              <a:gd name="connsiteX1" fmla="*/ 2336474 w 2531677"/>
              <a:gd name="connsiteY1" fmla="*/ 66393 h 1694136"/>
              <a:gd name="connsiteX2" fmla="*/ 2363194 w 2531677"/>
              <a:gd name="connsiteY2" fmla="*/ 525367 h 1694136"/>
              <a:gd name="connsiteX3" fmla="*/ 2354287 w 2531677"/>
              <a:gd name="connsiteY3" fmla="*/ 1649360 h 1694136"/>
              <a:gd name="connsiteX4" fmla="*/ 4 w 2531677"/>
              <a:gd name="connsiteY4" fmla="*/ 1332889 h 1694136"/>
              <a:gd name="connsiteX0" fmla="*/ 4 w 2531677"/>
              <a:gd name="connsiteY0" fmla="*/ 1332889 h 1694136"/>
              <a:gd name="connsiteX1" fmla="*/ 2336474 w 2531677"/>
              <a:gd name="connsiteY1" fmla="*/ 66393 h 1694136"/>
              <a:gd name="connsiteX2" fmla="*/ 2363194 w 2531677"/>
              <a:gd name="connsiteY2" fmla="*/ 525367 h 1694136"/>
              <a:gd name="connsiteX3" fmla="*/ 2354287 w 2531677"/>
              <a:gd name="connsiteY3" fmla="*/ 1649360 h 1694136"/>
              <a:gd name="connsiteX4" fmla="*/ 4 w 2531677"/>
              <a:gd name="connsiteY4" fmla="*/ 1332889 h 1694136"/>
              <a:gd name="connsiteX0" fmla="*/ 174972 w 2706645"/>
              <a:gd name="connsiteY0" fmla="*/ 1332889 h 1743948"/>
              <a:gd name="connsiteX1" fmla="*/ 2511442 w 2706645"/>
              <a:gd name="connsiteY1" fmla="*/ 66393 h 1743948"/>
              <a:gd name="connsiteX2" fmla="*/ 2538162 w 2706645"/>
              <a:gd name="connsiteY2" fmla="*/ 525367 h 1743948"/>
              <a:gd name="connsiteX3" fmla="*/ 2529255 w 2706645"/>
              <a:gd name="connsiteY3" fmla="*/ 1649360 h 1743948"/>
              <a:gd name="connsiteX4" fmla="*/ 174972 w 2706645"/>
              <a:gd name="connsiteY4" fmla="*/ 1332889 h 1743948"/>
              <a:gd name="connsiteX0" fmla="*/ 115397 w 2647070"/>
              <a:gd name="connsiteY0" fmla="*/ 1211591 h 1569451"/>
              <a:gd name="connsiteX1" fmla="*/ 581503 w 2647070"/>
              <a:gd name="connsiteY1" fmla="*/ 123225 h 1569451"/>
              <a:gd name="connsiteX2" fmla="*/ 2478587 w 2647070"/>
              <a:gd name="connsiteY2" fmla="*/ 404069 h 1569451"/>
              <a:gd name="connsiteX3" fmla="*/ 2469680 w 2647070"/>
              <a:gd name="connsiteY3" fmla="*/ 1528062 h 1569451"/>
              <a:gd name="connsiteX4" fmla="*/ 115397 w 2647070"/>
              <a:gd name="connsiteY4" fmla="*/ 1211591 h 1569451"/>
              <a:gd name="connsiteX0" fmla="*/ 115251 w 2644918"/>
              <a:gd name="connsiteY0" fmla="*/ 1497030 h 1884328"/>
              <a:gd name="connsiteX1" fmla="*/ 581357 w 2644918"/>
              <a:gd name="connsiteY1" fmla="*/ 408664 h 1884328"/>
              <a:gd name="connsiteX2" fmla="*/ 2472503 w 2644918"/>
              <a:gd name="connsiteY2" fmla="*/ 256059 h 1884328"/>
              <a:gd name="connsiteX3" fmla="*/ 2469534 w 2644918"/>
              <a:gd name="connsiteY3" fmla="*/ 1813501 h 1884328"/>
              <a:gd name="connsiteX4" fmla="*/ 115251 w 2644918"/>
              <a:gd name="connsiteY4" fmla="*/ 1497030 h 1884328"/>
              <a:gd name="connsiteX0" fmla="*/ 115251 w 2472503"/>
              <a:gd name="connsiteY0" fmla="*/ 1497030 h 1814349"/>
              <a:gd name="connsiteX1" fmla="*/ 581357 w 2472503"/>
              <a:gd name="connsiteY1" fmla="*/ 408664 h 1814349"/>
              <a:gd name="connsiteX2" fmla="*/ 2472503 w 2472503"/>
              <a:gd name="connsiteY2" fmla="*/ 256059 h 1814349"/>
              <a:gd name="connsiteX3" fmla="*/ 2469534 w 2472503"/>
              <a:gd name="connsiteY3" fmla="*/ 1813501 h 1814349"/>
              <a:gd name="connsiteX4" fmla="*/ 115251 w 2472503"/>
              <a:gd name="connsiteY4" fmla="*/ 1497030 h 1814349"/>
              <a:gd name="connsiteX0" fmla="*/ 115251 w 2472503"/>
              <a:gd name="connsiteY0" fmla="*/ 1497030 h 1796669"/>
              <a:gd name="connsiteX1" fmla="*/ 581357 w 2472503"/>
              <a:gd name="connsiteY1" fmla="*/ 408664 h 1796669"/>
              <a:gd name="connsiteX2" fmla="*/ 2472503 w 2472503"/>
              <a:gd name="connsiteY2" fmla="*/ 256059 h 1796669"/>
              <a:gd name="connsiteX3" fmla="*/ 2469534 w 2472503"/>
              <a:gd name="connsiteY3" fmla="*/ 1795688 h 1796669"/>
              <a:gd name="connsiteX4" fmla="*/ 115251 w 2472503"/>
              <a:gd name="connsiteY4" fmla="*/ 1497030 h 1796669"/>
              <a:gd name="connsiteX0" fmla="*/ 505302 w 2862554"/>
              <a:gd name="connsiteY0" fmla="*/ 1497030 h 1909410"/>
              <a:gd name="connsiteX1" fmla="*/ 971408 w 2862554"/>
              <a:gd name="connsiteY1" fmla="*/ 408664 h 1909410"/>
              <a:gd name="connsiteX2" fmla="*/ 2862554 w 2862554"/>
              <a:gd name="connsiteY2" fmla="*/ 256059 h 1909410"/>
              <a:gd name="connsiteX3" fmla="*/ 2859585 w 2862554"/>
              <a:gd name="connsiteY3" fmla="*/ 1795688 h 1909410"/>
              <a:gd name="connsiteX4" fmla="*/ 505302 w 2862554"/>
              <a:gd name="connsiteY4" fmla="*/ 1497030 h 1909410"/>
              <a:gd name="connsiteX0" fmla="*/ 112727 w 2469979"/>
              <a:gd name="connsiteY0" fmla="*/ 1497030 h 1845600"/>
              <a:gd name="connsiteX1" fmla="*/ 578833 w 2469979"/>
              <a:gd name="connsiteY1" fmla="*/ 408664 h 1845600"/>
              <a:gd name="connsiteX2" fmla="*/ 2469979 w 2469979"/>
              <a:gd name="connsiteY2" fmla="*/ 256059 h 1845600"/>
              <a:gd name="connsiteX3" fmla="*/ 2467010 w 2469979"/>
              <a:gd name="connsiteY3" fmla="*/ 1795688 h 1845600"/>
              <a:gd name="connsiteX4" fmla="*/ 112727 w 2469979"/>
              <a:gd name="connsiteY4" fmla="*/ 1497030 h 1845600"/>
              <a:gd name="connsiteX0" fmla="*/ 486926 w 2844178"/>
              <a:gd name="connsiteY0" fmla="*/ 1497030 h 1897794"/>
              <a:gd name="connsiteX1" fmla="*/ 953032 w 2844178"/>
              <a:gd name="connsiteY1" fmla="*/ 408664 h 1897794"/>
              <a:gd name="connsiteX2" fmla="*/ 2844178 w 2844178"/>
              <a:gd name="connsiteY2" fmla="*/ 256059 h 1897794"/>
              <a:gd name="connsiteX3" fmla="*/ 2841209 w 2844178"/>
              <a:gd name="connsiteY3" fmla="*/ 1795688 h 1897794"/>
              <a:gd name="connsiteX4" fmla="*/ 486926 w 2844178"/>
              <a:gd name="connsiteY4" fmla="*/ 1497030 h 1897794"/>
              <a:gd name="connsiteX0" fmla="*/ 205911 w 2563163"/>
              <a:gd name="connsiteY0" fmla="*/ 1522305 h 1822117"/>
              <a:gd name="connsiteX1" fmla="*/ 387009 w 2563163"/>
              <a:gd name="connsiteY1" fmla="*/ 344874 h 1822117"/>
              <a:gd name="connsiteX2" fmla="*/ 2563163 w 2563163"/>
              <a:gd name="connsiteY2" fmla="*/ 281334 h 1822117"/>
              <a:gd name="connsiteX3" fmla="*/ 2560194 w 2563163"/>
              <a:gd name="connsiteY3" fmla="*/ 1820963 h 1822117"/>
              <a:gd name="connsiteX4" fmla="*/ 205911 w 2563163"/>
              <a:gd name="connsiteY4" fmla="*/ 1522305 h 1822117"/>
              <a:gd name="connsiteX0" fmla="*/ 283843 w 2590297"/>
              <a:gd name="connsiteY0" fmla="*/ 1664829 h 1941870"/>
              <a:gd name="connsiteX1" fmla="*/ 257122 w 2590297"/>
              <a:gd name="connsiteY1" fmla="*/ 350832 h 1941870"/>
              <a:gd name="connsiteX2" fmla="*/ 2433276 w 2590297"/>
              <a:gd name="connsiteY2" fmla="*/ 287292 h 1941870"/>
              <a:gd name="connsiteX3" fmla="*/ 2430307 w 2590297"/>
              <a:gd name="connsiteY3" fmla="*/ 1826921 h 1941870"/>
              <a:gd name="connsiteX4" fmla="*/ 283843 w 2590297"/>
              <a:gd name="connsiteY4" fmla="*/ 1664829 h 1941870"/>
              <a:gd name="connsiteX0" fmla="*/ 299118 w 2605572"/>
              <a:gd name="connsiteY0" fmla="*/ 1664829 h 1894053"/>
              <a:gd name="connsiteX1" fmla="*/ 272397 w 2605572"/>
              <a:gd name="connsiteY1" fmla="*/ 350832 h 1894053"/>
              <a:gd name="connsiteX2" fmla="*/ 2448551 w 2605572"/>
              <a:gd name="connsiteY2" fmla="*/ 287292 h 1894053"/>
              <a:gd name="connsiteX3" fmla="*/ 2445582 w 2605572"/>
              <a:gd name="connsiteY3" fmla="*/ 1826921 h 1894053"/>
              <a:gd name="connsiteX4" fmla="*/ 299118 w 2605572"/>
              <a:gd name="connsiteY4" fmla="*/ 1664829 h 1894053"/>
              <a:gd name="connsiteX0" fmla="*/ 290332 w 2596786"/>
              <a:gd name="connsiteY0" fmla="*/ 1664829 h 1943305"/>
              <a:gd name="connsiteX1" fmla="*/ 263611 w 2596786"/>
              <a:gd name="connsiteY1" fmla="*/ 350832 h 1943305"/>
              <a:gd name="connsiteX2" fmla="*/ 2439765 w 2596786"/>
              <a:gd name="connsiteY2" fmla="*/ 287292 h 1943305"/>
              <a:gd name="connsiteX3" fmla="*/ 2436796 w 2596786"/>
              <a:gd name="connsiteY3" fmla="*/ 1826921 h 1943305"/>
              <a:gd name="connsiteX4" fmla="*/ 290332 w 2596786"/>
              <a:gd name="connsiteY4" fmla="*/ 1664829 h 1943305"/>
              <a:gd name="connsiteX0" fmla="*/ 290332 w 2596786"/>
              <a:gd name="connsiteY0" fmla="*/ 1664829 h 1943305"/>
              <a:gd name="connsiteX1" fmla="*/ 263611 w 2596786"/>
              <a:gd name="connsiteY1" fmla="*/ 350832 h 1943305"/>
              <a:gd name="connsiteX2" fmla="*/ 2439765 w 2596786"/>
              <a:gd name="connsiteY2" fmla="*/ 287292 h 1943305"/>
              <a:gd name="connsiteX3" fmla="*/ 2436796 w 2596786"/>
              <a:gd name="connsiteY3" fmla="*/ 1826921 h 1943305"/>
              <a:gd name="connsiteX4" fmla="*/ 290332 w 2596786"/>
              <a:gd name="connsiteY4" fmla="*/ 1664829 h 1943305"/>
              <a:gd name="connsiteX0" fmla="*/ 290332 w 2443830"/>
              <a:gd name="connsiteY0" fmla="*/ 1664829 h 1846723"/>
              <a:gd name="connsiteX1" fmla="*/ 263611 w 2443830"/>
              <a:gd name="connsiteY1" fmla="*/ 350832 h 1846723"/>
              <a:gd name="connsiteX2" fmla="*/ 2439765 w 2443830"/>
              <a:gd name="connsiteY2" fmla="*/ 287292 h 1846723"/>
              <a:gd name="connsiteX3" fmla="*/ 2436796 w 2443830"/>
              <a:gd name="connsiteY3" fmla="*/ 1826921 h 1846723"/>
              <a:gd name="connsiteX4" fmla="*/ 290332 w 2443830"/>
              <a:gd name="connsiteY4" fmla="*/ 1664829 h 1846723"/>
              <a:gd name="connsiteX0" fmla="*/ 643832 w 2797330"/>
              <a:gd name="connsiteY0" fmla="*/ 1664829 h 1932290"/>
              <a:gd name="connsiteX1" fmla="*/ 617111 w 2797330"/>
              <a:gd name="connsiteY1" fmla="*/ 350832 h 1932290"/>
              <a:gd name="connsiteX2" fmla="*/ 2793265 w 2797330"/>
              <a:gd name="connsiteY2" fmla="*/ 287292 h 1932290"/>
              <a:gd name="connsiteX3" fmla="*/ 2790296 w 2797330"/>
              <a:gd name="connsiteY3" fmla="*/ 1826921 h 1932290"/>
              <a:gd name="connsiteX4" fmla="*/ 643832 w 2797330"/>
              <a:gd name="connsiteY4" fmla="*/ 1664829 h 193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7330" h="1932290">
                <a:moveTo>
                  <a:pt x="643832" y="1664829"/>
                </a:moveTo>
                <a:cubicBezTo>
                  <a:pt x="-585264" y="1187245"/>
                  <a:pt x="258872" y="580421"/>
                  <a:pt x="617111" y="350832"/>
                </a:cubicBezTo>
                <a:cubicBezTo>
                  <a:pt x="975350" y="121243"/>
                  <a:pt x="2793265" y="-274445"/>
                  <a:pt x="2793265" y="287292"/>
                </a:cubicBezTo>
                <a:cubicBezTo>
                  <a:pt x="2793265" y="279013"/>
                  <a:pt x="2804151" y="1817025"/>
                  <a:pt x="2790296" y="1826921"/>
                </a:cubicBezTo>
                <a:cubicBezTo>
                  <a:pt x="2776441" y="1836817"/>
                  <a:pt x="1872928" y="2142413"/>
                  <a:pt x="643832" y="1664829"/>
                </a:cubicBez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430A716-DF40-A710-4FC7-CCCA4BD957F8}"/>
              </a:ext>
              <a:ext uri="{C183D7F6-B498-43B3-948B-1728B52AA6E4}">
                <adec:decorative xmlns:adec="http://schemas.microsoft.com/office/drawing/2017/decorative" val="1"/>
              </a:ext>
            </a:extLst>
          </p:cNvPr>
          <p:cNvSpPr/>
          <p:nvPr userDrawn="1"/>
        </p:nvSpPr>
        <p:spPr>
          <a:xfrm>
            <a:off x="7885215" y="0"/>
            <a:ext cx="4306783" cy="4405746"/>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8" name="Freeform: Shape 47">
            <a:extLst>
              <a:ext uri="{FF2B5EF4-FFF2-40B4-BE49-F238E27FC236}">
                <a16:creationId xmlns:a16="http://schemas.microsoft.com/office/drawing/2014/main" id="{EACA9FF1-6A56-9028-20F7-293A5DAC2547}"/>
              </a:ext>
              <a:ext uri="{C183D7F6-B498-43B3-948B-1728B52AA6E4}">
                <adec:decorative xmlns:adec="http://schemas.microsoft.com/office/drawing/2017/decorative" val="1"/>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82296"/>
            <a:ext cx="7242049" cy="1298448"/>
          </a:xfrm>
        </p:spPr>
        <p:txBody>
          <a:bodyPr anchor="b"/>
          <a:lstStyle>
            <a:lvl1pPr>
              <a:defRPr sz="4800"/>
            </a:lvl1pPr>
          </a:lstStyle>
          <a:p>
            <a:r>
              <a:rPr lang="en-US" dirty="0"/>
              <a:t>click to add title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hasCustomPrompt="1"/>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b">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EEABB6C-81E2-E370-567A-989FC477477D}"/>
              </a:ext>
              <a:ext uri="{C183D7F6-B498-43B3-948B-1728B52AA6E4}">
                <adec:decorative xmlns:adec="http://schemas.microsoft.com/office/drawing/2017/decorative" val="1"/>
              </a:ext>
            </a:extLst>
          </p:cNvPr>
          <p:cNvGrpSpPr/>
          <p:nvPr userDrawn="1"/>
        </p:nvGrpSpPr>
        <p:grpSpPr>
          <a:xfrm>
            <a:off x="0" y="-1"/>
            <a:ext cx="12209146" cy="6858001"/>
            <a:chOff x="0" y="-1"/>
            <a:chExt cx="12209146" cy="6858001"/>
          </a:xfrm>
        </p:grpSpPr>
        <p:sp>
          <p:nvSpPr>
            <p:cNvPr id="10" name="Freeform: Shape 9">
              <a:extLst>
                <a:ext uri="{FF2B5EF4-FFF2-40B4-BE49-F238E27FC236}">
                  <a16:creationId xmlns:a16="http://schemas.microsoft.com/office/drawing/2014/main" id="{4BC3B985-E244-9B94-5C9B-8ED7DCD699F7}"/>
                </a:ext>
                <a:ext uri="{C183D7F6-B498-43B3-948B-1728B52AA6E4}">
                  <adec:decorative xmlns:adec="http://schemas.microsoft.com/office/drawing/2017/decorative" val="1"/>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417443"/>
            <a:ext cx="9144000" cy="3140589"/>
          </a:xfrm>
        </p:spPr>
        <p:txBody>
          <a:bodyPr anchor="b"/>
          <a:lstStyle>
            <a:lvl1pPr algn="ctr">
              <a:defRPr sz="6000"/>
            </a:lvl1pPr>
          </a:lstStyle>
          <a:p>
            <a:r>
              <a:rPr lang="en-US" dirty="0"/>
              <a:t>click to add title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hasCustomPrompt="1"/>
          </p:nvPr>
        </p:nvSpPr>
        <p:spPr>
          <a:xfrm>
            <a:off x="1524000" y="3602037"/>
            <a:ext cx="9144000" cy="2297317"/>
          </a:xfrm>
        </p:spPr>
        <p:txBody>
          <a:bodyPr anchor="t" anchorCtr="0">
            <a:normAutofit/>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0" y="82296"/>
            <a:ext cx="11087609" cy="1298448"/>
          </a:xfrm>
        </p:spPr>
        <p:txBody>
          <a:bodyPr anchor="b"/>
          <a:lstStyle>
            <a:lvl1pPr>
              <a:defRPr sz="4800"/>
            </a:lvl1pPr>
          </a:lstStyle>
          <a:p>
            <a:r>
              <a:rPr lang="en-US" dirty="0"/>
              <a:t>click to add title</a:t>
            </a:r>
          </a:p>
        </p:txBody>
      </p:sp>
      <p:sp>
        <p:nvSpPr>
          <p:cNvPr id="3" name="Content Placeholder 2">
            <a:extLst>
              <a:ext uri="{FF2B5EF4-FFF2-40B4-BE49-F238E27FC236}">
                <a16:creationId xmlns:a16="http://schemas.microsoft.com/office/drawing/2014/main" id="{65D2FAB7-6DDF-86AA-6FF5-4EBD6234F258}"/>
              </a:ext>
            </a:extLst>
          </p:cNvPr>
          <p:cNvSpPr>
            <a:spLocks noGrp="1"/>
          </p:cNvSpPr>
          <p:nvPr>
            <p:ph sz="half" idx="1" hasCustomPrompt="1"/>
          </p:nvPr>
        </p:nvSpPr>
        <p:spPr>
          <a:xfrm>
            <a:off x="838200" y="1825625"/>
            <a:ext cx="5181600" cy="4351338"/>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hasCustomPrompt="1"/>
          </p:nvPr>
        </p:nvSpPr>
        <p:spPr>
          <a:xfrm>
            <a:off x="6172200" y="1825625"/>
            <a:ext cx="5181600" cy="4351338"/>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FA23ACD-D6D7-BA38-DC7E-CE581CEEC62F}"/>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82296"/>
            <a:ext cx="11003016" cy="1298448"/>
          </a:xfrm>
        </p:spPr>
        <p:txBody>
          <a:bodyPr anchor="b"/>
          <a:lstStyle>
            <a:lvl1pPr>
              <a:defRPr sz="4800"/>
            </a:lvl1pPr>
          </a:lstStyle>
          <a:p>
            <a:r>
              <a:rPr lang="en-US" dirty="0"/>
              <a:t>click to add title</a:t>
            </a: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012842E-B8F6-A7A6-1FF4-3B44F619D180}"/>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238539"/>
            <a:ext cx="3932237" cy="1818861"/>
          </a:xfrm>
        </p:spPr>
        <p:txBody>
          <a:bodyPr anchor="b"/>
          <a:lstStyle>
            <a:lvl1pPr>
              <a:defRPr sz="3200"/>
            </a:lvl1pPr>
          </a:lstStyle>
          <a:p>
            <a:r>
              <a:rPr lang="en-US" dirty="0"/>
              <a:t>click to add title</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hasCustomPrompt="1"/>
          </p:nvPr>
        </p:nvSpPr>
        <p:spPr>
          <a:xfrm>
            <a:off x="5183188" y="987425"/>
            <a:ext cx="6172200" cy="4873625"/>
          </a:xfrm>
        </p:spPr>
        <p:txBody>
          <a:bodyPr/>
          <a:lstStyle>
            <a:lvl1pPr marL="228600" indent="-228600">
              <a:buFont typeface="Courier New" panose="02070309020205020404" pitchFamily="49" charset="0"/>
              <a:buChar char="o"/>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 uri="{C183D7F6-B498-43B3-948B-1728B52AA6E4}">
                <adec:decorative xmlns:adec="http://schemas.microsoft.com/office/drawing/2017/decorative" val="1"/>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1170432"/>
            <a:ext cx="6229530" cy="2442780"/>
          </a:xfrm>
        </p:spPr>
        <p:txBody>
          <a:bodyPr anchor="b" anchorCtr="0"/>
          <a:lstStyle>
            <a:lvl1pPr algn="ctr">
              <a:defRPr>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82296"/>
            <a:ext cx="6502620" cy="1298448"/>
          </a:xfrm>
        </p:spPr>
        <p:txBody>
          <a:bodyPr anchor="b"/>
          <a:lstStyle>
            <a:lvl1pPr>
              <a:defRPr sz="4800"/>
            </a:lvl1pPr>
          </a:lstStyle>
          <a:p>
            <a:r>
              <a:rPr lang="en-US" dirty="0"/>
              <a:t>click to add title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hasCustomPrompt="1"/>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6"/>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C82EFE5-7A60-2728-921A-D2048AD6BF65}"/>
              </a:ext>
              <a:ext uri="{C183D7F6-B498-43B3-948B-1728B52AA6E4}">
                <adec:decorative xmlns:adec="http://schemas.microsoft.com/office/drawing/2017/decorative" val="1"/>
              </a:ext>
            </a:extLst>
          </p:cNvPr>
          <p:cNvGrpSpPr/>
          <p:nvPr userDrawn="1"/>
        </p:nvGrpSpPr>
        <p:grpSpPr>
          <a:xfrm>
            <a:off x="1" y="0"/>
            <a:ext cx="12207710" cy="6919556"/>
            <a:chOff x="1" y="0"/>
            <a:chExt cx="12207710" cy="6919556"/>
          </a:xfrm>
        </p:grpSpPr>
        <p:sp>
          <p:nvSpPr>
            <p:cNvPr id="25" name="Freeform: Shape 24">
              <a:extLst>
                <a:ext uri="{FF2B5EF4-FFF2-40B4-BE49-F238E27FC236}">
                  <a16:creationId xmlns:a16="http://schemas.microsoft.com/office/drawing/2014/main" id="{D6B97A1A-D605-738D-8C08-D97B3BBB5274}"/>
                </a:ext>
                <a:ext uri="{C183D7F6-B498-43B3-948B-1728B52AA6E4}">
                  <adec:decorative xmlns:adec="http://schemas.microsoft.com/office/drawing/2017/decorative" val="1"/>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1CC49F1D-4E95-A334-0DE1-5115637E40AF}"/>
                </a:ext>
                <a:ext uri="{C183D7F6-B498-43B3-948B-1728B52AA6E4}">
                  <adec:decorative xmlns:adec="http://schemas.microsoft.com/office/drawing/2017/decorative" val="1"/>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 uri="{C183D7F6-B498-43B3-948B-1728B52AA6E4}">
                  <adec:decorative xmlns:adec="http://schemas.microsoft.com/office/drawing/2017/decorative" val="1"/>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606288"/>
            <a:ext cx="4840641" cy="4245748"/>
          </a:xfrm>
        </p:spPr>
        <p:txBody>
          <a:bodyPr anchor="b"/>
          <a:lstStyle>
            <a:lvl1pPr>
              <a:defRPr sz="6000">
                <a:solidFill>
                  <a:schemeClr val="accent1"/>
                </a:solidFill>
              </a:defRPr>
            </a:lvl1pPr>
          </a:lstStyle>
          <a:p>
            <a:r>
              <a:rPr lang="en-US" dirty="0"/>
              <a:t>click to add title</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3CD1569-0FEF-7BD8-DDC5-D396CE462BB6}"/>
              </a:ext>
              <a:ext uri="{C183D7F6-B498-43B3-948B-1728B52AA6E4}">
                <adec:decorative xmlns:adec="http://schemas.microsoft.com/office/drawing/2017/decorative" val="1"/>
              </a:ext>
            </a:extLst>
          </p:cNvPr>
          <p:cNvGrpSpPr/>
          <p:nvPr userDrawn="1"/>
        </p:nvGrpSpPr>
        <p:grpSpPr>
          <a:xfrm>
            <a:off x="8645826" y="0"/>
            <a:ext cx="3555532" cy="6867024"/>
            <a:chOff x="8645826" y="0"/>
            <a:chExt cx="3555532" cy="6867024"/>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82296"/>
            <a:ext cx="9363456" cy="1298448"/>
          </a:xfrm>
        </p:spPr>
        <p:txBody>
          <a:bodyPr anchor="b" anchorCtr="0"/>
          <a:lstStyle>
            <a:lvl1pPr>
              <a:defRPr sz="4800"/>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576072" y="1901952"/>
            <a:ext cx="9363456" cy="3877056"/>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4C0A7B5-B10E-CDE4-EF4B-932E54D4CA66}"/>
              </a:ext>
              <a:ext uri="{C183D7F6-B498-43B3-948B-1728B52AA6E4}">
                <adec:decorative xmlns:adec="http://schemas.microsoft.com/office/drawing/2017/decorative" val="1"/>
              </a:ext>
            </a:extLst>
          </p:cNvPr>
          <p:cNvGrpSpPr/>
          <p:nvPr userDrawn="1"/>
        </p:nvGrpSpPr>
        <p:grpSpPr>
          <a:xfrm>
            <a:off x="4600810" y="-30589"/>
            <a:ext cx="7591189" cy="6915258"/>
            <a:chOff x="4600810" y="-30589"/>
            <a:chExt cx="7591189" cy="6915258"/>
          </a:xfrm>
        </p:grpSpPr>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82296"/>
            <a:ext cx="9363456" cy="1298448"/>
          </a:xfrm>
        </p:spPr>
        <p:txBody>
          <a:bodyPr anchor="b" anchorCtr="0"/>
          <a:lstStyle>
            <a:lvl1pPr>
              <a:defRPr sz="4800"/>
            </a:lvl1pPr>
          </a:lstStyle>
          <a:p>
            <a:r>
              <a:rPr lang="en-US" dirty="0"/>
              <a:t>click to add title</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hasCustomPrompt="1"/>
          </p:nvPr>
        </p:nvSpPr>
        <p:spPr>
          <a:xfrm>
            <a:off x="576072" y="1597981"/>
            <a:ext cx="9363456" cy="4181027"/>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138590B-52FF-3291-0CB9-7055B62D6C6F}"/>
              </a:ext>
              <a:ext uri="{C183D7F6-B498-43B3-948B-1728B52AA6E4}">
                <adec:decorative xmlns:adec="http://schemas.microsoft.com/office/drawing/2017/decorative" val="1"/>
              </a:ext>
            </a:extLst>
          </p:cNvPr>
          <p:cNvGrpSpPr/>
          <p:nvPr userDrawn="1"/>
        </p:nvGrpSpPr>
        <p:grpSpPr>
          <a:xfrm>
            <a:off x="0" y="0"/>
            <a:ext cx="12192001" cy="6800412"/>
            <a:chOff x="0" y="0"/>
            <a:chExt cx="12192001" cy="6800412"/>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57588"/>
            <a:ext cx="10515600" cy="1323156"/>
          </a:xfrm>
        </p:spPr>
        <p:txBody>
          <a:bodyPr anchor="b" anchorCtr="0"/>
          <a:lstStyle>
            <a:lvl1pPr>
              <a:defRPr sz="4800"/>
            </a:lvl1pPr>
          </a:lstStyle>
          <a:p>
            <a:r>
              <a:rPr lang="en-US" dirty="0"/>
              <a:t>click to add title</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hasCustomPrompt="1"/>
          </p:nvPr>
        </p:nvSpPr>
        <p:spPr>
          <a:xfrm>
            <a:off x="576072" y="1901952"/>
            <a:ext cx="10515600" cy="3877056"/>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 uri="{C183D7F6-B498-43B3-948B-1728B52AA6E4}">
                <adec:decorative xmlns:adec="http://schemas.microsoft.com/office/drawing/2017/decorative" val="1"/>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26" name="Graphic 25">
            <a:extLst>
              <a:ext uri="{FF2B5EF4-FFF2-40B4-BE49-F238E27FC236}">
                <a16:creationId xmlns:a16="http://schemas.microsoft.com/office/drawing/2014/main" id="{9A083F98-8E0D-14F8-CA40-D0B5AB8037E2}"/>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 uri="{C183D7F6-B498-43B3-948B-1728B52AA6E4}">
                <adec:decorative xmlns:adec="http://schemas.microsoft.com/office/drawing/2017/decorative" val="1"/>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3278188" y="193041"/>
            <a:ext cx="5697456" cy="2175256"/>
          </a:xfrm>
        </p:spPr>
        <p:txBody>
          <a:bodyPr anchor="b" anchorCtr="0"/>
          <a:lstStyle>
            <a:lvl1pPr algn="ctr">
              <a:defRPr sz="2400" cap="all" baseline="0">
                <a:latin typeface="Gill Sans Nova" panose="020B0602020104020203" pitchFamily="34" charset="0"/>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3278188" y="2740025"/>
            <a:ext cx="5688012" cy="2644775"/>
          </a:xfrm>
        </p:spPr>
        <p:txBody>
          <a:bodyPr>
            <a:normAutofit/>
          </a:bodyPr>
          <a:lstStyle>
            <a:lvl1pPr marL="0" indent="0" algn="ctr">
              <a:lnSpc>
                <a:spcPct val="100000"/>
              </a:lnSpc>
              <a:spcBef>
                <a:spcPts val="0"/>
              </a:spcBef>
              <a:buNone/>
              <a:defRPr sz="2400"/>
            </a:lvl1pPr>
          </a:lstStyle>
          <a:p>
            <a:pPr lvl="0"/>
            <a:r>
              <a:rPr lang="en-US" dirty="0"/>
              <a:t>Click to add text</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0E8B627-27B3-7EDE-7C21-8804F983CCB7}"/>
              </a:ext>
              <a:ext uri="{C183D7F6-B498-43B3-948B-1728B52AA6E4}">
                <adec:decorative xmlns:adec="http://schemas.microsoft.com/office/drawing/2017/decorative" val="1"/>
              </a:ext>
            </a:extLst>
          </p:cNvPr>
          <p:cNvGrpSpPr/>
          <p:nvPr userDrawn="1"/>
        </p:nvGrpSpPr>
        <p:grpSpPr>
          <a:xfrm>
            <a:off x="0" y="1"/>
            <a:ext cx="12192000" cy="6857998"/>
            <a:chOff x="0" y="1"/>
            <a:chExt cx="12192000" cy="6857998"/>
          </a:xfrm>
        </p:grpSpPr>
        <p:sp>
          <p:nvSpPr>
            <p:cNvPr id="28" name="Freeform: Shape 27">
              <a:extLst>
                <a:ext uri="{FF2B5EF4-FFF2-40B4-BE49-F238E27FC236}">
                  <a16:creationId xmlns:a16="http://schemas.microsoft.com/office/drawing/2014/main" id="{B1BA04E2-C77D-D0F1-EC03-2F832DFA5498}"/>
                </a:ext>
                <a:ext uri="{C183D7F6-B498-43B3-948B-1728B52AA6E4}">
                  <adec:decorative xmlns:adec="http://schemas.microsoft.com/office/drawing/2017/decorative" val="1"/>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1" y="82296"/>
            <a:ext cx="11107489" cy="1298448"/>
          </a:xfrm>
        </p:spPr>
        <p:txBody>
          <a:bodyPr anchor="b" anchorCtr="0"/>
          <a:lstStyle>
            <a:lvl1pPr>
              <a:defRPr sz="4800"/>
            </a:lvl1pPr>
          </a:lstStyle>
          <a:p>
            <a:r>
              <a:rPr lang="en-US" dirty="0"/>
              <a:t>click to add title</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hasCustomPrompt="1"/>
          </p:nvPr>
        </p:nvSpPr>
        <p:spPr>
          <a:xfrm>
            <a:off x="67786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hasCustomPrompt="1"/>
          </p:nvPr>
        </p:nvSpPr>
        <p:spPr>
          <a:xfrm>
            <a:off x="344412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hasCustomPrompt="1"/>
          </p:nvPr>
        </p:nvSpPr>
        <p:spPr>
          <a:xfrm>
            <a:off x="643493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hasCustomPrompt="1"/>
          </p:nvPr>
        </p:nvSpPr>
        <p:spPr>
          <a:xfrm>
            <a:off x="926040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01048" y="988990"/>
            <a:ext cx="11716578" cy="3385676"/>
          </a:xfrm>
        </p:spPr>
        <p:txBody>
          <a:bodyPr/>
          <a:lstStyle/>
          <a:p>
            <a:r>
              <a:rPr lang="en-US" sz="5400" dirty="0"/>
              <a:t>PROJECT TITLE</a:t>
            </a:r>
            <a:br>
              <a:rPr lang="en-US" dirty="0"/>
            </a:br>
            <a:br>
              <a:rPr lang="en-US" dirty="0"/>
            </a:br>
            <a:r>
              <a:rPr lang="en-US" b="1" dirty="0"/>
              <a:t>MARKET BASKET INSIGHTS</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a:xfrm>
            <a:off x="1524000" y="417443"/>
            <a:ext cx="9144000" cy="3140589"/>
          </a:xfrm>
        </p:spPr>
        <p:txBody>
          <a:bodyPr/>
          <a:lstStyle/>
          <a:p>
            <a:r>
              <a:rPr lang="en-US" dirty="0"/>
              <a:t>Thank you !</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a:xfrm>
            <a:off x="365760" y="6464808"/>
            <a:ext cx="987552" cy="310896"/>
          </a:xfrm>
        </p:spPr>
        <p:txBody>
          <a:bodyPr/>
          <a:lstStyle/>
          <a:p>
            <a:endParaRPr lang="en-US" dirty="0"/>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a:xfrm>
            <a:off x="4379976" y="6464808"/>
            <a:ext cx="3438144" cy="310896"/>
          </a:xfrm>
        </p:spPr>
        <p:txBody>
          <a:bodyPr/>
          <a:lstStyle/>
          <a:p>
            <a:endParaRPr lang="en-US" dirty="0"/>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2</a:t>
            </a:fld>
            <a:endParaRPr lang="en-US" dirty="0"/>
          </a:p>
        </p:txBody>
      </p:sp>
      <p:sp>
        <p:nvSpPr>
          <p:cNvPr id="8" name="Title 7">
            <a:extLst>
              <a:ext uri="{FF2B5EF4-FFF2-40B4-BE49-F238E27FC236}">
                <a16:creationId xmlns:a16="http://schemas.microsoft.com/office/drawing/2014/main" id="{7C293EAE-238C-29FE-1295-9ABF23CC9F12}"/>
              </a:ext>
            </a:extLst>
          </p:cNvPr>
          <p:cNvSpPr>
            <a:spLocks noGrp="1"/>
          </p:cNvSpPr>
          <p:nvPr>
            <p:ph type="title"/>
          </p:nvPr>
        </p:nvSpPr>
        <p:spPr>
          <a:xfrm>
            <a:off x="0" y="82296"/>
            <a:ext cx="10515600" cy="648090"/>
          </a:xfrm>
        </p:spPr>
        <p:txBody>
          <a:bodyPr/>
          <a:lstStyle/>
          <a:p>
            <a:r>
              <a:rPr lang="en-US" sz="2800" b="1" dirty="0"/>
              <a:t>Phase 1: Problem Definition and Design Thinking</a:t>
            </a:r>
            <a:endParaRPr lang="en-IN" sz="2800" b="1" dirty="0"/>
          </a:p>
        </p:txBody>
      </p:sp>
      <p:sp>
        <p:nvSpPr>
          <p:cNvPr id="9" name="TextBox 8">
            <a:extLst>
              <a:ext uri="{FF2B5EF4-FFF2-40B4-BE49-F238E27FC236}">
                <a16:creationId xmlns:a16="http://schemas.microsoft.com/office/drawing/2014/main" id="{3F8BFCC0-B0C7-472B-EB48-7DB4AA874D36}"/>
              </a:ext>
            </a:extLst>
          </p:cNvPr>
          <p:cNvSpPr txBox="1"/>
          <p:nvPr/>
        </p:nvSpPr>
        <p:spPr>
          <a:xfrm flipH="1">
            <a:off x="-2" y="1023730"/>
            <a:ext cx="12192001" cy="3539430"/>
          </a:xfrm>
          <a:prstGeom prst="rect">
            <a:avLst/>
          </a:prstGeom>
          <a:noFill/>
        </p:spPr>
        <p:txBody>
          <a:bodyPr wrap="square" rtlCol="0">
            <a:spAutoFit/>
          </a:bodyPr>
          <a:lstStyle/>
          <a:p>
            <a:r>
              <a:rPr lang="en-US" sz="2800" b="1" dirty="0">
                <a:latin typeface="+mj-lt"/>
              </a:rPr>
              <a:t>Problem Definition</a:t>
            </a:r>
          </a:p>
          <a:p>
            <a:endParaRPr lang="en-US" sz="2800" b="1" u="sng" dirty="0"/>
          </a:p>
          <a:p>
            <a:r>
              <a:rPr lang="en-US" sz="2800" b="1" u="sng" dirty="0"/>
              <a:t>Problem statement</a:t>
            </a:r>
          </a:p>
          <a:p>
            <a:r>
              <a:rPr lang="en-US" sz="2800" b="1" dirty="0"/>
              <a:t>The problem of market basket insights aims to uncover patterns and relationships within consumer shopping data to better understand how products are purchased together. This analysis is crucial for various stakeholders, including retailers, e-commerce platforms, and marketing teams, as it provides valuable information for optimizing sales, marketing strategies, and overall business operations.</a:t>
            </a:r>
            <a:endParaRPr lang="en-IN" sz="2800" b="1" dirty="0"/>
          </a:p>
        </p:txBody>
      </p:sp>
      <p:sp>
        <p:nvSpPr>
          <p:cNvPr id="11" name="TextBox 10">
            <a:extLst>
              <a:ext uri="{FF2B5EF4-FFF2-40B4-BE49-F238E27FC236}">
                <a16:creationId xmlns:a16="http://schemas.microsoft.com/office/drawing/2014/main" id="{DEF8F383-5549-A9F2-D5D2-5C4CF43A44F2}"/>
              </a:ext>
            </a:extLst>
          </p:cNvPr>
          <p:cNvSpPr txBox="1"/>
          <p:nvPr/>
        </p:nvSpPr>
        <p:spPr>
          <a:xfrm>
            <a:off x="1307593" y="2057400"/>
            <a:ext cx="45719"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234133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CE7ACE0-840F-64BC-D607-A4D36F12FCCE}"/>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0F819D0-1A6E-DFCC-DC2D-E4A6C503275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DD9866-77DF-8D65-7CAB-4852A9097052}"/>
              </a:ext>
            </a:extLst>
          </p:cNvPr>
          <p:cNvSpPr>
            <a:spLocks noGrp="1"/>
          </p:cNvSpPr>
          <p:nvPr>
            <p:ph type="sldNum" sz="quarter" idx="12"/>
          </p:nvPr>
        </p:nvSpPr>
        <p:spPr/>
        <p:txBody>
          <a:bodyPr/>
          <a:lstStyle/>
          <a:p>
            <a:fld id="{58FB4751-880F-D840-AAA9-3A15815CC996}" type="slidenum">
              <a:rPr lang="en-US" smtClean="0"/>
              <a:t>3</a:t>
            </a:fld>
            <a:endParaRPr lang="en-US" dirty="0"/>
          </a:p>
        </p:txBody>
      </p:sp>
      <p:sp>
        <p:nvSpPr>
          <p:cNvPr id="7" name="TextBox 6">
            <a:extLst>
              <a:ext uri="{FF2B5EF4-FFF2-40B4-BE49-F238E27FC236}">
                <a16:creationId xmlns:a16="http://schemas.microsoft.com/office/drawing/2014/main" id="{F6EDE578-B1BA-8D85-2700-FFEAF3E6DBA7}"/>
              </a:ext>
            </a:extLst>
          </p:cNvPr>
          <p:cNvSpPr txBox="1"/>
          <p:nvPr/>
        </p:nvSpPr>
        <p:spPr>
          <a:xfrm>
            <a:off x="2365513" y="1103243"/>
            <a:ext cx="45719" cy="369332"/>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4F7261AD-2944-8D27-1FB1-442569F66EB7}"/>
              </a:ext>
            </a:extLst>
          </p:cNvPr>
          <p:cNvSpPr txBox="1"/>
          <p:nvPr/>
        </p:nvSpPr>
        <p:spPr>
          <a:xfrm>
            <a:off x="0" y="0"/>
            <a:ext cx="12167483" cy="6986528"/>
          </a:xfrm>
          <a:prstGeom prst="rect">
            <a:avLst/>
          </a:prstGeom>
          <a:noFill/>
        </p:spPr>
        <p:txBody>
          <a:bodyPr wrap="square" rtlCol="0">
            <a:spAutoFit/>
          </a:bodyPr>
          <a:lstStyle/>
          <a:p>
            <a:r>
              <a:rPr lang="en-US" sz="2800" b="1" dirty="0">
                <a:latin typeface="+mj-lt"/>
              </a:rPr>
              <a:t>Key Elements of the Problem:</a:t>
            </a:r>
          </a:p>
          <a:p>
            <a:endParaRPr lang="en-US" sz="2800" b="1" dirty="0">
              <a:latin typeface="+mj-lt"/>
            </a:endParaRPr>
          </a:p>
          <a:p>
            <a:pPr marL="514350" indent="-514350">
              <a:buAutoNum type="arabicPeriod"/>
            </a:pPr>
            <a:r>
              <a:rPr lang="en-US" sz="2800" b="1" u="sng" dirty="0"/>
              <a:t>Transaction Data: </a:t>
            </a:r>
            <a:r>
              <a:rPr lang="en-US" sz="2800" b="1" dirty="0"/>
              <a:t>The core of this problem is transactional data, which includes records of customer purchases over a specific period. Each transaction lists the products bought and their quantities.</a:t>
            </a:r>
          </a:p>
          <a:p>
            <a:pPr marL="514350" indent="-514350">
              <a:buAutoNum type="arabicPeriod"/>
            </a:pPr>
            <a:endParaRPr lang="en-US" sz="2800" b="1" dirty="0"/>
          </a:p>
          <a:p>
            <a:pPr marL="514350" indent="-514350">
              <a:buAutoNum type="arabicPeriod"/>
            </a:pPr>
            <a:r>
              <a:rPr lang="en-US" sz="2800" b="1" u="sng" dirty="0"/>
              <a:t> Association Patterns: </a:t>
            </a:r>
            <a:r>
              <a:rPr lang="en-US" sz="2800" b="1" dirty="0"/>
              <a:t>The primary objective is to identify association patterns among products. This involves finding out which products tend to be bought together frequently and quantifying the strength of these associations.</a:t>
            </a:r>
          </a:p>
          <a:p>
            <a:pPr marL="514350" indent="-514350">
              <a:buAutoNum type="arabicPeriod"/>
            </a:pPr>
            <a:endParaRPr lang="en-US" sz="2800" b="1" dirty="0"/>
          </a:p>
          <a:p>
            <a:pPr marL="514350" indent="-514350">
              <a:buAutoNum type="arabicPeriod"/>
            </a:pPr>
            <a:r>
              <a:rPr lang="en-US" sz="2800" b="1" u="sng" dirty="0"/>
              <a:t> Business Goals:</a:t>
            </a:r>
          </a:p>
          <a:p>
            <a:r>
              <a:rPr lang="en-US" sz="2800" b="1" dirty="0"/>
              <a:t>        -Product Recommendations: Retailers want to recommend complementary products to customers, increasing sales and enhancing user experience.  </a:t>
            </a:r>
          </a:p>
          <a:p>
            <a:endParaRPr lang="en-US" sz="2800" b="1" dirty="0"/>
          </a:p>
          <a:p>
            <a:pPr marL="514350" indent="-514350">
              <a:buAutoNum type="arabicPeriod"/>
            </a:pPr>
            <a:endParaRPr lang="en-US" sz="2800" b="1" dirty="0"/>
          </a:p>
          <a:p>
            <a:r>
              <a:rPr lang="en-US" sz="2800" b="1" u="sng" dirty="0"/>
              <a:t> </a:t>
            </a:r>
            <a:endParaRPr lang="en-US" sz="2800" b="1" dirty="0"/>
          </a:p>
        </p:txBody>
      </p:sp>
    </p:spTree>
    <p:extLst>
      <p:ext uri="{BB962C8B-B14F-4D97-AF65-F5344CB8AC3E}">
        <p14:creationId xmlns:p14="http://schemas.microsoft.com/office/powerpoint/2010/main" val="2516007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21816E4-C8F0-E9F3-B676-C4EC3F8D99D2}"/>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16C13654-7ED7-12FD-A28B-2C6872E8C5E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7D578C-C1B8-933C-7645-E04B6E85A81C}"/>
              </a:ext>
            </a:extLst>
          </p:cNvPr>
          <p:cNvSpPr>
            <a:spLocks noGrp="1"/>
          </p:cNvSpPr>
          <p:nvPr>
            <p:ph type="sldNum" sz="quarter" idx="12"/>
          </p:nvPr>
        </p:nvSpPr>
        <p:spPr/>
        <p:txBody>
          <a:bodyPr/>
          <a:lstStyle/>
          <a:p>
            <a:fld id="{58FB4751-880F-D840-AAA9-3A15815CC996}" type="slidenum">
              <a:rPr lang="en-US" smtClean="0"/>
              <a:t>4</a:t>
            </a:fld>
            <a:endParaRPr lang="en-US" dirty="0"/>
          </a:p>
        </p:txBody>
      </p:sp>
      <p:sp>
        <p:nvSpPr>
          <p:cNvPr id="11" name="TextBox 10">
            <a:extLst>
              <a:ext uri="{FF2B5EF4-FFF2-40B4-BE49-F238E27FC236}">
                <a16:creationId xmlns:a16="http://schemas.microsoft.com/office/drawing/2014/main" id="{3C954C42-F532-F106-42C6-B6C8BDDE618F}"/>
              </a:ext>
            </a:extLst>
          </p:cNvPr>
          <p:cNvSpPr txBox="1"/>
          <p:nvPr/>
        </p:nvSpPr>
        <p:spPr>
          <a:xfrm flipH="1">
            <a:off x="-1" y="626165"/>
            <a:ext cx="12191999" cy="5109091"/>
          </a:xfrm>
          <a:prstGeom prst="rect">
            <a:avLst/>
          </a:prstGeom>
          <a:noFill/>
        </p:spPr>
        <p:txBody>
          <a:bodyPr wrap="square" rtlCol="0">
            <a:spAutoFit/>
          </a:bodyPr>
          <a:lstStyle/>
          <a:p>
            <a:r>
              <a:rPr lang="en-US" sz="2800" b="1" dirty="0"/>
              <a:t>     -Inventory Management: Efficiently manage inventory by understanding which products have correlated demand, reducing wastage, and optimizing stock levels.  </a:t>
            </a:r>
          </a:p>
          <a:p>
            <a:r>
              <a:rPr lang="en-US" sz="2800" b="1" dirty="0"/>
              <a:t>      - Marketing and Promotion: Targeted marketing campaigns and cross-selling strategies based on market basket insights can boost revenue. </a:t>
            </a:r>
          </a:p>
          <a:p>
            <a:r>
              <a:rPr lang="en-US" sz="2800" b="1" dirty="0"/>
              <a:t>      - Store Layout and Product Placement: For physical stores, insights can help arrange products in-store to encourage additional purchases. </a:t>
            </a:r>
          </a:p>
          <a:p>
            <a:endParaRPr lang="en-US" sz="2800" b="1" dirty="0"/>
          </a:p>
          <a:p>
            <a:pPr marL="514350" indent="-514350">
              <a:buAutoNum type="arabicPeriod" startAt="4"/>
            </a:pPr>
            <a:r>
              <a:rPr lang="en-US" sz="2800" b="1" u="sng" dirty="0"/>
              <a:t>Data Challenges</a:t>
            </a:r>
            <a:r>
              <a:rPr lang="en-US" sz="2800" b="1" dirty="0"/>
              <a:t>: Challenges include handling large volumes of transaction data efficiently, dealing with noise and outliers, and ensuring data privacy and security compliance.</a:t>
            </a:r>
          </a:p>
          <a:p>
            <a:pPr marL="514350" indent="-514350">
              <a:buAutoNum type="arabicPeriod" startAt="4"/>
            </a:pPr>
            <a:endParaRPr lang="en-US" sz="2800" b="1" dirty="0"/>
          </a:p>
          <a:p>
            <a:endParaRPr lang="en-IN" dirty="0"/>
          </a:p>
        </p:txBody>
      </p:sp>
    </p:spTree>
    <p:extLst>
      <p:ext uri="{BB962C8B-B14F-4D97-AF65-F5344CB8AC3E}">
        <p14:creationId xmlns:p14="http://schemas.microsoft.com/office/powerpoint/2010/main" val="358596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917A17A-8231-D829-B86E-69A44CA490A8}"/>
              </a:ext>
            </a:extLst>
          </p:cNvPr>
          <p:cNvSpPr>
            <a:spLocks noGrp="1"/>
          </p:cNvSpPr>
          <p:nvPr>
            <p:ph type="dt" sz="half" idx="10"/>
          </p:nvPr>
        </p:nvSpPr>
        <p:spPr>
          <a:xfrm>
            <a:off x="-1910300" y="5749996"/>
            <a:ext cx="987552" cy="310896"/>
          </a:xfrm>
        </p:spPr>
        <p:txBody>
          <a:bodyPr/>
          <a:lstStyle/>
          <a:p>
            <a:endParaRPr lang="en-US" dirty="0"/>
          </a:p>
        </p:txBody>
      </p:sp>
      <p:sp>
        <p:nvSpPr>
          <p:cNvPr id="5" name="Footer Placeholder 4">
            <a:extLst>
              <a:ext uri="{FF2B5EF4-FFF2-40B4-BE49-F238E27FC236}">
                <a16:creationId xmlns:a16="http://schemas.microsoft.com/office/drawing/2014/main" id="{40B25AC8-3401-4FCF-8B6C-9CFF77B053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C7D5A7-370B-829F-8184-C1FC95853F3A}"/>
              </a:ext>
            </a:extLst>
          </p:cNvPr>
          <p:cNvSpPr>
            <a:spLocks noGrp="1"/>
          </p:cNvSpPr>
          <p:nvPr>
            <p:ph type="sldNum" sz="quarter" idx="12"/>
          </p:nvPr>
        </p:nvSpPr>
        <p:spPr/>
        <p:txBody>
          <a:bodyPr/>
          <a:lstStyle/>
          <a:p>
            <a:fld id="{58FB4751-880F-D840-AAA9-3A15815CC996}" type="slidenum">
              <a:rPr lang="en-US" smtClean="0"/>
              <a:t>5</a:t>
            </a:fld>
            <a:endParaRPr lang="en-US" dirty="0"/>
          </a:p>
        </p:txBody>
      </p:sp>
      <p:sp>
        <p:nvSpPr>
          <p:cNvPr id="9" name="TextBox 8">
            <a:extLst>
              <a:ext uri="{FF2B5EF4-FFF2-40B4-BE49-F238E27FC236}">
                <a16:creationId xmlns:a16="http://schemas.microsoft.com/office/drawing/2014/main" id="{EE93A5C7-EFBD-2DD8-6D2D-4210C5E4F178}"/>
              </a:ext>
            </a:extLst>
          </p:cNvPr>
          <p:cNvSpPr txBox="1"/>
          <p:nvPr/>
        </p:nvSpPr>
        <p:spPr>
          <a:xfrm>
            <a:off x="248479" y="487017"/>
            <a:ext cx="11459818" cy="5262979"/>
          </a:xfrm>
          <a:prstGeom prst="rect">
            <a:avLst/>
          </a:prstGeom>
          <a:noFill/>
        </p:spPr>
        <p:txBody>
          <a:bodyPr wrap="square" rtlCol="0">
            <a:spAutoFit/>
          </a:bodyPr>
          <a:lstStyle/>
          <a:p>
            <a:r>
              <a:rPr lang="en-US" sz="2800" b="1" dirty="0"/>
              <a:t>5. </a:t>
            </a:r>
            <a:r>
              <a:rPr lang="en-US" sz="2800" b="1" u="sng" dirty="0"/>
              <a:t>Algorithmic Approaches: </a:t>
            </a:r>
            <a:r>
              <a:rPr lang="en-US" sz="2800" b="1" dirty="0"/>
              <a:t>Market basket insights are typically obtained through techniques like association rule mining, with algorithms such as </a:t>
            </a:r>
            <a:r>
              <a:rPr lang="en-US" sz="2800" b="1" dirty="0" err="1"/>
              <a:t>Apriori</a:t>
            </a:r>
            <a:r>
              <a:rPr lang="en-US" sz="2800" b="1" dirty="0"/>
              <a:t> and FP-Growth. Machine learning models may also be employed for more advanced analysis.</a:t>
            </a:r>
          </a:p>
          <a:p>
            <a:endParaRPr lang="en-US" sz="2800" b="1" dirty="0"/>
          </a:p>
          <a:p>
            <a:r>
              <a:rPr lang="en-US" sz="2800" b="1" dirty="0"/>
              <a:t>6. </a:t>
            </a:r>
            <a:r>
              <a:rPr lang="en-US" sz="2800" b="1" u="sng" dirty="0"/>
              <a:t>Visualization and Interpretation: </a:t>
            </a:r>
            <a:r>
              <a:rPr lang="en-US" sz="2800" b="1" dirty="0"/>
              <a:t>Beyond discovering associations, presenting the results in an understandable and actionable format is crucial. Data visualization tools and dashboards play a significant role in this aspect.</a:t>
            </a:r>
          </a:p>
          <a:p>
            <a:endParaRPr lang="en-US" sz="2800" b="1" dirty="0"/>
          </a:p>
          <a:p>
            <a:r>
              <a:rPr lang="en-US" sz="2800" b="1" dirty="0"/>
              <a:t>7. </a:t>
            </a:r>
            <a:r>
              <a:rPr lang="en-US" sz="2800" b="1" u="sng" dirty="0"/>
              <a:t>Continuous Improvement: </a:t>
            </a:r>
            <a:r>
              <a:rPr lang="en-US" sz="2800" b="1" dirty="0"/>
              <a:t>Shopping patterns evolve, so the solution should be dynamic and adaptable, with the ability to continuously monitor and update insights.</a:t>
            </a:r>
            <a:endParaRPr lang="en-IN" sz="2800" b="1" dirty="0"/>
          </a:p>
        </p:txBody>
      </p:sp>
    </p:spTree>
    <p:extLst>
      <p:ext uri="{BB962C8B-B14F-4D97-AF65-F5344CB8AC3E}">
        <p14:creationId xmlns:p14="http://schemas.microsoft.com/office/powerpoint/2010/main" val="2918568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454085D-A8E8-B35C-C3FB-78E363F44C5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CE8FC14B-82A7-6ACD-8E5D-C9CB153ECDB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496823D-840A-DAF9-0E63-CFD155287291}"/>
              </a:ext>
            </a:extLst>
          </p:cNvPr>
          <p:cNvSpPr>
            <a:spLocks noGrp="1"/>
          </p:cNvSpPr>
          <p:nvPr>
            <p:ph type="sldNum" sz="quarter" idx="12"/>
          </p:nvPr>
        </p:nvSpPr>
        <p:spPr/>
        <p:txBody>
          <a:bodyPr/>
          <a:lstStyle/>
          <a:p>
            <a:fld id="{58FB4751-880F-D840-AAA9-3A15815CC996}" type="slidenum">
              <a:rPr lang="en-US" smtClean="0"/>
              <a:t>6</a:t>
            </a:fld>
            <a:endParaRPr lang="en-US" dirty="0"/>
          </a:p>
        </p:txBody>
      </p:sp>
      <p:sp>
        <p:nvSpPr>
          <p:cNvPr id="7" name="TextBox 6">
            <a:extLst>
              <a:ext uri="{FF2B5EF4-FFF2-40B4-BE49-F238E27FC236}">
                <a16:creationId xmlns:a16="http://schemas.microsoft.com/office/drawing/2014/main" id="{59328AA8-59BF-007A-BD49-709151EC990D}"/>
              </a:ext>
            </a:extLst>
          </p:cNvPr>
          <p:cNvSpPr txBox="1"/>
          <p:nvPr/>
        </p:nvSpPr>
        <p:spPr>
          <a:xfrm>
            <a:off x="228600" y="208722"/>
            <a:ext cx="11786616" cy="5693866"/>
          </a:xfrm>
          <a:prstGeom prst="rect">
            <a:avLst/>
          </a:prstGeom>
          <a:noFill/>
        </p:spPr>
        <p:txBody>
          <a:bodyPr wrap="square" rtlCol="0">
            <a:spAutoFit/>
          </a:bodyPr>
          <a:lstStyle/>
          <a:p>
            <a:r>
              <a:rPr lang="en-US" sz="2800" b="1" dirty="0">
                <a:latin typeface="+mj-lt"/>
              </a:rPr>
              <a:t>Design thinking</a:t>
            </a:r>
          </a:p>
          <a:p>
            <a:endParaRPr lang="en-US" sz="2800" b="1" dirty="0">
              <a:latin typeface="+mj-lt"/>
            </a:endParaRPr>
          </a:p>
          <a:p>
            <a:pPr marL="514350" indent="-514350">
              <a:buAutoNum type="arabicPeriod"/>
            </a:pPr>
            <a:r>
              <a:rPr lang="en-US" sz="2800" b="1" u="sng" dirty="0"/>
              <a:t>Empathize:</a:t>
            </a:r>
            <a:r>
              <a:rPr lang="en-US" sz="2800" b="1" dirty="0"/>
              <a:t> Understand the User and the Problem</a:t>
            </a:r>
          </a:p>
          <a:p>
            <a:r>
              <a:rPr lang="en-US" sz="2800" b="1" dirty="0"/>
              <a:t>     - Begin by empathizing with the users (e.g., retailers, e-commerce platforms) to understand their goals and challenges.   </a:t>
            </a:r>
          </a:p>
          <a:p>
            <a:r>
              <a:rPr lang="en-US" sz="2800" b="1" dirty="0"/>
              <a:t>     - Conduct interviews, surveys, or observational research to gather insights about their needs and pain points related to market basket analysis.</a:t>
            </a:r>
          </a:p>
          <a:p>
            <a:endParaRPr lang="en-US" sz="2800" b="1" dirty="0"/>
          </a:p>
          <a:p>
            <a:pPr marL="514350" indent="-514350">
              <a:buAutoNum type="arabicPeriod" startAt="2"/>
            </a:pPr>
            <a:r>
              <a:rPr lang="en-US" sz="2800" b="1" u="sng" dirty="0"/>
              <a:t>Define: Frame the Problem   </a:t>
            </a:r>
          </a:p>
          <a:p>
            <a:r>
              <a:rPr lang="en-US" sz="2800" b="1" dirty="0"/>
              <a:t>     - Clearly define the problem by creating a problem statement or user story that encapsulates the challenges and goals of the users.  </a:t>
            </a:r>
          </a:p>
          <a:p>
            <a:r>
              <a:rPr lang="en-US" sz="2800" b="1" dirty="0"/>
              <a:t>    - For example, "How might we improve product recommendations based on market basket insights to increase sales?"</a:t>
            </a:r>
            <a:endParaRPr lang="en-IN" sz="2800" b="1" dirty="0">
              <a:latin typeface="+mj-lt"/>
            </a:endParaRPr>
          </a:p>
        </p:txBody>
      </p:sp>
    </p:spTree>
    <p:extLst>
      <p:ext uri="{BB962C8B-B14F-4D97-AF65-F5344CB8AC3E}">
        <p14:creationId xmlns:p14="http://schemas.microsoft.com/office/powerpoint/2010/main" val="2133055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CF43193-0B37-D30E-BBB5-FE2DC9A7B96F}"/>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DA9A3C41-7058-6211-87F8-6EF35741A6F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BC3941-76F1-628D-8243-B5F5A0AFF086}"/>
              </a:ext>
            </a:extLst>
          </p:cNvPr>
          <p:cNvSpPr>
            <a:spLocks noGrp="1"/>
          </p:cNvSpPr>
          <p:nvPr>
            <p:ph type="sldNum" sz="quarter" idx="12"/>
          </p:nvPr>
        </p:nvSpPr>
        <p:spPr/>
        <p:txBody>
          <a:bodyPr/>
          <a:lstStyle/>
          <a:p>
            <a:fld id="{58FB4751-880F-D840-AAA9-3A15815CC996}" type="slidenum">
              <a:rPr lang="en-US" smtClean="0"/>
              <a:t>7</a:t>
            </a:fld>
            <a:endParaRPr lang="en-US" dirty="0"/>
          </a:p>
        </p:txBody>
      </p:sp>
      <p:sp>
        <p:nvSpPr>
          <p:cNvPr id="7" name="TextBox 6">
            <a:extLst>
              <a:ext uri="{FF2B5EF4-FFF2-40B4-BE49-F238E27FC236}">
                <a16:creationId xmlns:a16="http://schemas.microsoft.com/office/drawing/2014/main" id="{1861BB78-1AC7-67F3-00CD-1BA548728C92}"/>
              </a:ext>
            </a:extLst>
          </p:cNvPr>
          <p:cNvSpPr txBox="1"/>
          <p:nvPr/>
        </p:nvSpPr>
        <p:spPr>
          <a:xfrm rot="10800000" flipV="1">
            <a:off x="208722" y="-1488561"/>
            <a:ext cx="11580498" cy="6555641"/>
          </a:xfrm>
          <a:prstGeom prst="rect">
            <a:avLst/>
          </a:prstGeom>
          <a:noFill/>
        </p:spPr>
        <p:txBody>
          <a:bodyPr wrap="square" rtlCol="0">
            <a:spAutoFit/>
          </a:bodyPr>
          <a:lstStyle/>
          <a:p>
            <a:endParaRPr lang="en-US" sz="2800" b="1" dirty="0"/>
          </a:p>
          <a:p>
            <a:endParaRPr lang="en-US" sz="2800" b="1" dirty="0"/>
          </a:p>
          <a:p>
            <a:endParaRPr lang="en-US" sz="2800" b="1" dirty="0"/>
          </a:p>
          <a:p>
            <a:endParaRPr lang="en-US" sz="2800" b="1" dirty="0"/>
          </a:p>
          <a:p>
            <a:endParaRPr lang="en-US" sz="2800" b="1" dirty="0"/>
          </a:p>
          <a:p>
            <a:r>
              <a:rPr lang="en-US" sz="2800" b="1" dirty="0"/>
              <a:t>3.  </a:t>
            </a:r>
            <a:r>
              <a:rPr lang="en-US" sz="2800" b="1" u="sng" dirty="0"/>
              <a:t>Ideate: Generate Ideas  </a:t>
            </a:r>
          </a:p>
          <a:p>
            <a:r>
              <a:rPr lang="en-US" sz="2800" b="1" dirty="0"/>
              <a:t>    - Brainstorm creative solutions for collecting and analyzing market basket data.  </a:t>
            </a:r>
          </a:p>
          <a:p>
            <a:r>
              <a:rPr lang="en-US" sz="2800" b="1" dirty="0"/>
              <a:t>    - Encourage cross-functional teams to collaborate and come up with innovative approaches.  </a:t>
            </a:r>
          </a:p>
          <a:p>
            <a:r>
              <a:rPr lang="en-US" sz="2800" b="1" dirty="0"/>
              <a:t>    - Consider using techniques like ideation workshops and mind mapping.</a:t>
            </a:r>
          </a:p>
          <a:p>
            <a:endParaRPr lang="en-US" sz="2800" b="1" dirty="0"/>
          </a:p>
          <a:p>
            <a:r>
              <a:rPr lang="en-US" sz="2800" dirty="0"/>
              <a:t>4. </a:t>
            </a:r>
            <a:r>
              <a:rPr lang="en-US" sz="2800" b="1" u="sng" dirty="0"/>
              <a:t>Prototype:</a:t>
            </a:r>
            <a:r>
              <a:rPr lang="en-US" sz="2800" b="1" dirty="0"/>
              <a:t> Build a Solution  - Create a prototype or proof of concept for your market basket analysis system.   - This could involve designing a data pipeline for collecting transaction data, implementing algorithms for association rule mining, and developing a user interface for visualizing insights.</a:t>
            </a:r>
            <a:endParaRPr lang="en-IN" sz="2800" b="1" dirty="0"/>
          </a:p>
        </p:txBody>
      </p:sp>
    </p:spTree>
    <p:extLst>
      <p:ext uri="{BB962C8B-B14F-4D97-AF65-F5344CB8AC3E}">
        <p14:creationId xmlns:p14="http://schemas.microsoft.com/office/powerpoint/2010/main" val="2129420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E90A0CE-E2AE-09C3-34DE-0361187E0896}"/>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C26BBC0B-5004-2E24-3D79-A00CC6F9F8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F2EA71C-01B0-8B7C-D650-D93405934242}"/>
              </a:ext>
            </a:extLst>
          </p:cNvPr>
          <p:cNvSpPr>
            <a:spLocks noGrp="1"/>
          </p:cNvSpPr>
          <p:nvPr>
            <p:ph type="sldNum" sz="quarter" idx="12"/>
          </p:nvPr>
        </p:nvSpPr>
        <p:spPr/>
        <p:txBody>
          <a:bodyPr/>
          <a:lstStyle/>
          <a:p>
            <a:fld id="{58FB4751-880F-D840-AAA9-3A15815CC996}" type="slidenum">
              <a:rPr lang="en-US" smtClean="0"/>
              <a:t>8</a:t>
            </a:fld>
            <a:endParaRPr lang="en-US" dirty="0"/>
          </a:p>
        </p:txBody>
      </p:sp>
      <p:sp>
        <p:nvSpPr>
          <p:cNvPr id="7" name="TextBox 6">
            <a:extLst>
              <a:ext uri="{FF2B5EF4-FFF2-40B4-BE49-F238E27FC236}">
                <a16:creationId xmlns:a16="http://schemas.microsoft.com/office/drawing/2014/main" id="{9C4EB7E9-EE4D-7FE0-C30D-659842286A1E}"/>
              </a:ext>
            </a:extLst>
          </p:cNvPr>
          <p:cNvSpPr txBox="1"/>
          <p:nvPr/>
        </p:nvSpPr>
        <p:spPr>
          <a:xfrm>
            <a:off x="198783" y="238539"/>
            <a:ext cx="10990691" cy="4832092"/>
          </a:xfrm>
          <a:prstGeom prst="rect">
            <a:avLst/>
          </a:prstGeom>
          <a:noFill/>
        </p:spPr>
        <p:txBody>
          <a:bodyPr wrap="square" rtlCol="0">
            <a:spAutoFit/>
          </a:bodyPr>
          <a:lstStyle/>
          <a:p>
            <a:r>
              <a:rPr lang="en-US" sz="2800" b="1" dirty="0"/>
              <a:t>5.  </a:t>
            </a:r>
            <a:r>
              <a:rPr lang="en-US" sz="2800" b="1" u="sng" dirty="0"/>
              <a:t>Test: Gather Feedback </a:t>
            </a:r>
          </a:p>
          <a:p>
            <a:r>
              <a:rPr lang="en-US" sz="2800" b="1" dirty="0"/>
              <a:t>    - Test your prototype with real users to gather feedback and iterate on your solution.   </a:t>
            </a:r>
          </a:p>
          <a:p>
            <a:r>
              <a:rPr lang="en-US" sz="2800" b="1" dirty="0"/>
              <a:t>    - Analyze the effectiveness of your market basket insights and whether they meet user needs.</a:t>
            </a:r>
          </a:p>
          <a:p>
            <a:endParaRPr lang="en-US" sz="2800" b="1" dirty="0"/>
          </a:p>
          <a:p>
            <a:pPr marL="514350" indent="-514350">
              <a:buAutoNum type="arabicPeriod" startAt="6"/>
            </a:pPr>
            <a:r>
              <a:rPr lang="en-US" sz="2800" b="1" dirty="0"/>
              <a:t>Implement: Deploy the Solution  </a:t>
            </a:r>
          </a:p>
          <a:p>
            <a:r>
              <a:rPr lang="en-US" sz="2800" b="1" dirty="0"/>
              <a:t>    - Once you've refined your solution based on user feedback, implement it in a real-world setting. </a:t>
            </a:r>
          </a:p>
          <a:p>
            <a:r>
              <a:rPr lang="en-US" sz="2800" b="1" dirty="0"/>
              <a:t>    - Monitor its performance and make necessary adjustments.</a:t>
            </a:r>
          </a:p>
          <a:p>
            <a:endParaRPr lang="en-US" sz="2800" dirty="0"/>
          </a:p>
        </p:txBody>
      </p:sp>
    </p:spTree>
    <p:extLst>
      <p:ext uri="{BB962C8B-B14F-4D97-AF65-F5344CB8AC3E}">
        <p14:creationId xmlns:p14="http://schemas.microsoft.com/office/powerpoint/2010/main" val="2998816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D05954C-3977-3A30-0C23-12904DE15F2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1695E316-2FC7-7BA8-19FD-E8882880EF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A19768-6360-7EFD-1E8F-3DBF7381B745}"/>
              </a:ext>
            </a:extLst>
          </p:cNvPr>
          <p:cNvSpPr>
            <a:spLocks noGrp="1"/>
          </p:cNvSpPr>
          <p:nvPr>
            <p:ph type="sldNum" sz="quarter" idx="12"/>
          </p:nvPr>
        </p:nvSpPr>
        <p:spPr/>
        <p:txBody>
          <a:bodyPr/>
          <a:lstStyle/>
          <a:p>
            <a:fld id="{58FB4751-880F-D840-AAA9-3A15815CC996}" type="slidenum">
              <a:rPr lang="en-US" smtClean="0"/>
              <a:t>9</a:t>
            </a:fld>
            <a:endParaRPr lang="en-US" dirty="0"/>
          </a:p>
        </p:txBody>
      </p:sp>
      <p:sp>
        <p:nvSpPr>
          <p:cNvPr id="7" name="TextBox 6">
            <a:extLst>
              <a:ext uri="{FF2B5EF4-FFF2-40B4-BE49-F238E27FC236}">
                <a16:creationId xmlns:a16="http://schemas.microsoft.com/office/drawing/2014/main" id="{24F2F07C-EDF8-588F-031B-A8220CF1A0DE}"/>
              </a:ext>
            </a:extLst>
          </p:cNvPr>
          <p:cNvSpPr txBox="1"/>
          <p:nvPr/>
        </p:nvSpPr>
        <p:spPr>
          <a:xfrm flipH="1">
            <a:off x="178904" y="288235"/>
            <a:ext cx="11836312" cy="4832092"/>
          </a:xfrm>
          <a:prstGeom prst="rect">
            <a:avLst/>
          </a:prstGeom>
          <a:noFill/>
        </p:spPr>
        <p:txBody>
          <a:bodyPr wrap="square" rtlCol="0">
            <a:spAutoFit/>
          </a:bodyPr>
          <a:lstStyle/>
          <a:p>
            <a:r>
              <a:rPr lang="en-US" sz="2800" b="1" dirty="0"/>
              <a:t>7.  </a:t>
            </a:r>
            <a:r>
              <a:rPr lang="en-US" sz="2800" b="1" u="sng" dirty="0"/>
              <a:t>Iterate: Continuously Improve:</a:t>
            </a:r>
          </a:p>
          <a:p>
            <a:r>
              <a:rPr lang="en-US" sz="2800" b="1" dirty="0"/>
              <a:t>   - Market basket insights are not a one-time task; they require ongoing analysis and improvement.  </a:t>
            </a:r>
          </a:p>
          <a:p>
            <a:r>
              <a:rPr lang="en-US" sz="2800" b="1" dirty="0"/>
              <a:t>   - Continuously collect and analyze data to identify changing consumer behaviors and preferences.</a:t>
            </a:r>
          </a:p>
          <a:p>
            <a:endParaRPr lang="en-US" sz="2800" b="1" dirty="0"/>
          </a:p>
          <a:p>
            <a:pPr marL="514350" indent="-514350">
              <a:buAutoNum type="arabicPeriod" startAt="8"/>
            </a:pPr>
            <a:r>
              <a:rPr lang="en-US" sz="2800" b="1" u="sng" dirty="0"/>
              <a:t>Scale: Expand and Optimize: </a:t>
            </a:r>
          </a:p>
          <a:p>
            <a:r>
              <a:rPr lang="en-US" sz="2800" b="1" dirty="0"/>
              <a:t>   - As your market basket insights solution proves its value, consider scaling it to serve a larger audience or expanding its capabilities.   </a:t>
            </a:r>
          </a:p>
          <a:p>
            <a:r>
              <a:rPr lang="en-US" sz="2800" b="1" dirty="0"/>
              <a:t>   - Optimize your solution to handle larger datasets and provide more advanced insights.</a:t>
            </a:r>
            <a:endParaRPr lang="en-IN" sz="2800" b="1" dirty="0"/>
          </a:p>
        </p:txBody>
      </p:sp>
    </p:spTree>
    <p:extLst>
      <p:ext uri="{BB962C8B-B14F-4D97-AF65-F5344CB8AC3E}">
        <p14:creationId xmlns:p14="http://schemas.microsoft.com/office/powerpoint/2010/main" val="2601340015"/>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_Win32_KB_V6" id="{0A75CF2D-5513-4203-B889-4E35922CAA18}" vid="{558CD83A-42C3-4B6E-BEA4-8AB2EDB7E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7715FD-652A-4047-8371-A257197001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7045A1F-0CAB-4A4D-BBD1-9392B0D973D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C808716-392B-45C4-A28C-4D1FA08120D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{CDC1AF81-F9F9-4F3E-B0F6-9628B0C3F225}tf11964407_win32</Template>
  <TotalTime>68</TotalTime>
  <Words>754</Words>
  <Application>Microsoft Office PowerPoint</Application>
  <PresentationFormat>Widescreen</PresentationFormat>
  <Paragraphs>72</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Courier New</vt:lpstr>
      <vt:lpstr>Gill Sans Nova</vt:lpstr>
      <vt:lpstr>Gill Sans Nova Light</vt:lpstr>
      <vt:lpstr>Sagona Book</vt:lpstr>
      <vt:lpstr>Custom</vt:lpstr>
      <vt:lpstr>PROJECT TITLE  MARKET BASKET INSIGHTS</vt:lpstr>
      <vt:lpstr>Phase 1: Problem Definition and Design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MARK BASKET INSIGHTS</dc:title>
  <dc:creator>premkumar13061970@gmail.com</dc:creator>
  <cp:lastModifiedBy>premkumar13061970@gmail.com</cp:lastModifiedBy>
  <cp:revision>4</cp:revision>
  <dcterms:created xsi:type="dcterms:W3CDTF">2023-09-29T11:17:50Z</dcterms:created>
  <dcterms:modified xsi:type="dcterms:W3CDTF">2023-09-29T12:28:12Z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