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3" d="100"/>
          <a:sy n="83" d="100"/>
        </p:scale>
        <p:origin x="586" y="7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9202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err="1">
                <a:solidFill>
                  <a:schemeClr val="accent1">
                    <a:lumMod val="75000"/>
                  </a:schemeClr>
                </a:solidFill>
                <a:latin typeface="Arial" panose="020B0604020202020204"/>
                <a:cs typeface="Arial" panose="020B0604020202020204"/>
              </a:rPr>
              <a:t>J</a:t>
            </a:r>
            <a:r>
              <a:rPr b="1" dirty="0" sz="2000" lang="en-US" err="1">
                <a:solidFill>
                  <a:schemeClr val="accent1">
                    <a:lumMod val="75000"/>
                  </a:schemeClr>
                </a:solidFill>
                <a:latin typeface="Arial" panose="020B0604020202020204"/>
                <a:cs typeface="Arial" panose="020B0604020202020204"/>
              </a:rPr>
              <a:t>e</a:t>
            </a:r>
            <a:r>
              <a:rPr b="1" dirty="0" sz="2000" lang="en-US" err="1">
                <a:solidFill>
                  <a:schemeClr val="accent1">
                    <a:lumMod val="75000"/>
                  </a:schemeClr>
                </a:solidFill>
                <a:latin typeface="Arial" panose="020B0604020202020204"/>
                <a:cs typeface="Arial" panose="020B0604020202020204"/>
              </a:rPr>
              <a:t>n</a:t>
            </a:r>
            <a:r>
              <a:rPr b="1" dirty="0" sz="2000" lang="en-US" err="1">
                <a:solidFill>
                  <a:schemeClr val="accent1">
                    <a:lumMod val="75000"/>
                  </a:schemeClr>
                </a:solidFill>
                <a:latin typeface="Arial" panose="020B0604020202020204"/>
                <a:cs typeface="Arial" panose="020B0604020202020204"/>
              </a:rPr>
              <a:t>i</a:t>
            </a:r>
            <a:r>
              <a:rPr b="1" dirty="0" sz="2000" lang="en-US" err="1">
                <a:solidFill>
                  <a:schemeClr val="accent1">
                    <a:lumMod val="75000"/>
                  </a:schemeClr>
                </a:solidFill>
                <a:latin typeface="Arial" panose="020B0604020202020204"/>
                <a:cs typeface="Arial" panose="020B0604020202020204"/>
              </a:rPr>
              <a:t>t</a:t>
            </a:r>
            <a:r>
              <a:rPr b="1" dirty="0" sz="2000" lang="en-US" err="1">
                <a:solidFill>
                  <a:schemeClr val="accent1">
                    <a:lumMod val="75000"/>
                  </a:schemeClr>
                </a:solidFill>
                <a:latin typeface="Arial" panose="020B0604020202020204"/>
                <a:cs typeface="Arial" panose="020B0604020202020204"/>
              </a:rPr>
              <a:t>h</a:t>
            </a:r>
            <a:r>
              <a:rPr b="1" dirty="0" sz="2000" lang="en-US" err="1">
                <a:solidFill>
                  <a:schemeClr val="accent1">
                    <a:lumMod val="75000"/>
                  </a:schemeClr>
                </a:solidFill>
                <a:latin typeface="Arial" panose="020B0604020202020204"/>
                <a:cs typeface="Arial" panose="020B0604020202020204"/>
              </a:rPr>
              <a:t>.</a:t>
            </a:r>
            <a:r>
              <a:rPr b="1" dirty="0" sz="2000" lang="en-US" err="1">
                <a:solidFill>
                  <a:schemeClr val="accent1">
                    <a:lumMod val="75000"/>
                  </a:schemeClr>
                </a:solidFill>
                <a:latin typeface="Arial" panose="020B0604020202020204"/>
                <a:cs typeface="Arial" panose="020B0604020202020204"/>
              </a:rPr>
              <a:t>S</a:t>
            </a:r>
            <a:endParaRPr altLang="en-US" lang="zh-CN"/>
          </a:p>
          <a:p>
            <a:r>
              <a:rPr b="1" dirty="0" sz="2000" lang="en-US">
                <a:solidFill>
                  <a:schemeClr val="accent1">
                    <a:lumMod val="75000"/>
                  </a:schemeClr>
                </a:solidFill>
                <a:latin typeface="Arial" panose="020B0604020202020204"/>
                <a:cs typeface="Arial" panose="020B0604020202020204"/>
              </a:rPr>
              <a:t>202130</a:t>
            </a:r>
            <a:r>
              <a:rPr b="1" dirty="0" sz="2000" lang="en-US">
                <a:solidFill>
                  <a:schemeClr val="accent1">
                    <a:lumMod val="75000"/>
                  </a:schemeClr>
                </a:solidFill>
                <a:latin typeface="Arial" panose="020B0604020202020204"/>
                <a:cs typeface="Arial" panose="020B0604020202020204"/>
              </a:rPr>
              <a:t>3</a:t>
            </a:r>
            <a:r>
              <a:rPr b="1" dirty="0" sz="2000" lang="en-US">
                <a:solidFill>
                  <a:schemeClr val="accent1">
                    <a:lumMod val="75000"/>
                  </a:schemeClr>
                </a:solidFill>
                <a:latin typeface="Arial" panose="020B0604020202020204"/>
                <a:cs typeface="Arial" panose="020B0604020202020204"/>
              </a:rPr>
              <a:t>3</a:t>
            </a:r>
            <a:r>
              <a:rPr b="1" dirty="0" sz="2000" lang="en-US">
                <a:solidFill>
                  <a:schemeClr val="accent1">
                    <a:lumMod val="75000"/>
                  </a:schemeClr>
                </a:solidFill>
                <a:latin typeface="Arial" panose="020B0604020202020204"/>
                <a:cs typeface="Arial" panose="020B0604020202020204"/>
              </a:rPr>
              <a:t>1</a:t>
            </a:r>
            <a:r>
              <a:rPr b="1" dirty="0" sz="2000" lang="en-US">
                <a:solidFill>
                  <a:schemeClr val="accent1">
                    <a:lumMod val="75000"/>
                  </a:schemeClr>
                </a:solidFill>
                <a:latin typeface="Arial" panose="020B0604020202020204"/>
                <a:cs typeface="Arial" panose="020B0604020202020204"/>
              </a:rPr>
              <a:t>5</a:t>
            </a:r>
            <a:endParaRPr altLang="en-US" lang="zh-CN"/>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B.Tech </a:t>
            </a:r>
            <a:r>
              <a:rPr altLang="en-US" b="1" dirty="0" sz="2000" lang="en-US">
                <a:solidFill>
                  <a:schemeClr val="accent1">
                    <a:lumMod val="75000"/>
                  </a:schemeClr>
                </a:solidFill>
                <a:latin typeface="Arial" panose="020B0604020202020204"/>
                <a:cs typeface="Arial" panose="020B0604020202020204"/>
              </a:rPr>
              <a:t>C</a:t>
            </a:r>
            <a:r>
              <a:rPr altLang="en-US" b="1" dirty="0" sz="2000" lang="en-US">
                <a:solidFill>
                  <a:schemeClr val="accent1">
                    <a:lumMod val="75000"/>
                  </a:schemeClr>
                </a:solidFill>
                <a:latin typeface="Arial" panose="020B0604020202020204"/>
                <a:cs typeface="Arial" panose="020B0604020202020204"/>
              </a:rPr>
              <a:t>h</a:t>
            </a:r>
            <a:r>
              <a:rPr altLang="en-US" b="1" dirty="0" sz="2000" lang="en-US">
                <a:solidFill>
                  <a:schemeClr val="accent1">
                    <a:lumMod val="75000"/>
                  </a:schemeClr>
                </a:solidFill>
                <a:latin typeface="Arial" panose="020B0604020202020204"/>
                <a:cs typeface="Arial" panose="020B0604020202020204"/>
              </a:rPr>
              <a:t>e</a:t>
            </a:r>
            <a:r>
              <a:rPr altLang="en-US" b="1" dirty="0" sz="2000" lang="en-US">
                <a:solidFill>
                  <a:schemeClr val="accent1">
                    <a:lumMod val="75000"/>
                  </a:schemeClr>
                </a:solidFill>
                <a:latin typeface="Arial" panose="020B0604020202020204"/>
                <a:cs typeface="Arial" panose="020B0604020202020204"/>
              </a:rPr>
              <a:t>m</a:t>
            </a:r>
            <a:r>
              <a:rPr altLang="en-US" b="1" dirty="0" sz="2000" lang="en-US">
                <a:solidFill>
                  <a:schemeClr val="accent1">
                    <a:lumMod val="75000"/>
                  </a:schemeClr>
                </a:solidFill>
                <a:latin typeface="Arial" panose="020B0604020202020204"/>
                <a:cs typeface="Arial" panose="020B0604020202020204"/>
              </a:rPr>
              <a:t>i</a:t>
            </a:r>
            <a:r>
              <a:rPr altLang="en-US" b="1" dirty="0" sz="2000" lang="en-US">
                <a:solidFill>
                  <a:schemeClr val="accent1">
                    <a:lumMod val="75000"/>
                  </a:schemeClr>
                </a:solidFill>
                <a:latin typeface="Arial" panose="020B0604020202020204"/>
                <a:cs typeface="Arial" panose="020B0604020202020204"/>
              </a:rPr>
              <a:t>cal </a:t>
            </a:r>
            <a:r>
              <a:rPr altLang="en-US" b="1" dirty="0" sz="2000" lang="en-US">
                <a:solidFill>
                  <a:schemeClr val="accent1">
                    <a:lumMod val="75000"/>
                  </a:schemeClr>
                </a:solidFill>
                <a:latin typeface="Arial" panose="020B0604020202020204"/>
                <a:cs typeface="Arial" panose="020B0604020202020204"/>
              </a:rPr>
              <a:t>Engineering </a:t>
            </a:r>
            <a:endParaRPr altLang="en-US" lang="zh-CN"/>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784600"/>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84600"/>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Dhaha Yaseen Ramadhan.A</cp:lastModifiedBy>
  <dcterms:created xsi:type="dcterms:W3CDTF">2021-05-26T05:50:00Z</dcterms:created>
  <dcterms:modified xsi:type="dcterms:W3CDTF">2024-04-29T17:35:37Z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7fb6ea50d28f4f60be93898449cf3eb1</vt:lpwstr>
  </property>
  <property fmtid="{D5CDD505-2E9C-101B-9397-08002B2CF9AE}" pid="4" name="KSOProductBuildVer">
    <vt:lpwstr>1033-12.2.0.13472</vt:lpwstr>
  </property>
</Properties>
</file>