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Lst>
  <p:sldSz cx="32075438"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0" d="100"/>
          <a:sy n="30" d="100"/>
        </p:scale>
        <p:origin x="826" y="-237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15206134" y="7302049"/>
            <a:ext cx="16889539" cy="3116849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1871069" y="3329185"/>
            <a:ext cx="21589580" cy="19499498"/>
          </a:xfrm>
        </p:spPr>
        <p:txBody>
          <a:bodyPr anchor="b">
            <a:normAutofit/>
          </a:bodyPr>
          <a:lstStyle>
            <a:lvl1pPr algn="l">
              <a:defRPr sz="15434">
                <a:effectLst/>
              </a:defRPr>
            </a:lvl1pPr>
          </a:lstStyle>
          <a:p>
            <a:r>
              <a:rPr lang="en-US"/>
              <a:t>Click to edit Master title style</a:t>
            </a:r>
            <a:endParaRPr lang="en-US" dirty="0"/>
          </a:p>
        </p:txBody>
      </p:sp>
      <p:sp>
        <p:nvSpPr>
          <p:cNvPr id="3" name="Subtitle 2"/>
          <p:cNvSpPr>
            <a:spLocks noGrp="1"/>
          </p:cNvSpPr>
          <p:nvPr>
            <p:ph type="subTitle" idx="1"/>
          </p:nvPr>
        </p:nvSpPr>
        <p:spPr>
          <a:xfrm>
            <a:off x="1871067" y="23991253"/>
            <a:ext cx="17378580" cy="11942774"/>
          </a:xfrm>
        </p:spPr>
        <p:txBody>
          <a:bodyPr anchor="t">
            <a:normAutofit/>
          </a:bodyPr>
          <a:lstStyle>
            <a:lvl1pPr marL="0" indent="0" algn="l">
              <a:buNone/>
              <a:defRPr sz="7016">
                <a:solidFill>
                  <a:schemeClr val="bg2">
                    <a:lumMod val="50000"/>
                  </a:schemeClr>
                </a:solidFill>
              </a:defRPr>
            </a:lvl1pPr>
            <a:lvl2pPr marL="1603766" indent="0" algn="ctr">
              <a:buNone/>
              <a:defRPr>
                <a:solidFill>
                  <a:schemeClr val="tx1">
                    <a:tint val="75000"/>
                  </a:schemeClr>
                </a:solidFill>
              </a:defRPr>
            </a:lvl2pPr>
            <a:lvl3pPr marL="3207532" indent="0" algn="ctr">
              <a:buNone/>
              <a:defRPr>
                <a:solidFill>
                  <a:schemeClr val="tx1">
                    <a:tint val="75000"/>
                  </a:schemeClr>
                </a:solidFill>
              </a:defRPr>
            </a:lvl3pPr>
            <a:lvl4pPr marL="4811298" indent="0" algn="ctr">
              <a:buNone/>
              <a:defRPr>
                <a:solidFill>
                  <a:schemeClr val="tx1">
                    <a:tint val="75000"/>
                  </a:schemeClr>
                </a:solidFill>
              </a:defRPr>
            </a:lvl4pPr>
            <a:lvl5pPr marL="6415065" indent="0" algn="ctr">
              <a:buNone/>
              <a:defRPr>
                <a:solidFill>
                  <a:schemeClr val="tx1">
                    <a:tint val="75000"/>
                  </a:schemeClr>
                </a:solidFill>
              </a:defRPr>
            </a:lvl5pPr>
            <a:lvl6pPr marL="8018831" indent="0" algn="ctr">
              <a:buNone/>
              <a:defRPr>
                <a:solidFill>
                  <a:schemeClr val="tx1">
                    <a:tint val="75000"/>
                  </a:schemeClr>
                </a:solidFill>
              </a:defRPr>
            </a:lvl6pPr>
            <a:lvl7pPr marL="9622597" indent="0" algn="ctr">
              <a:buNone/>
              <a:defRPr>
                <a:solidFill>
                  <a:schemeClr val="tx1">
                    <a:tint val="75000"/>
                  </a:schemeClr>
                </a:solidFill>
              </a:defRPr>
            </a:lvl7pPr>
            <a:lvl8pPr marL="11226363" indent="0" algn="ctr">
              <a:buNone/>
              <a:defRPr>
                <a:solidFill>
                  <a:schemeClr val="tx1">
                    <a:tint val="75000"/>
                  </a:schemeClr>
                </a:solidFill>
              </a:defRPr>
            </a:lvl8pPr>
            <a:lvl9pPr marL="1283012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2FD-C69C-42DB-8586-8123EF8B84C4}"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3E6A0-D5B5-4C47-85EF-E633180A532D}" type="slidenum">
              <a:rPr lang="en-US" smtClean="0"/>
              <a:t>‹#›</a:t>
            </a:fld>
            <a:endParaRPr lang="en-US"/>
          </a:p>
        </p:txBody>
      </p:sp>
    </p:spTree>
    <p:extLst>
      <p:ext uri="{BB962C8B-B14F-4D97-AF65-F5344CB8AC3E}">
        <p14:creationId xmlns:p14="http://schemas.microsoft.com/office/powerpoint/2010/main" val="3944866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71069" y="28060245"/>
            <a:ext cx="22993245" cy="9511947"/>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1871067" y="3329182"/>
            <a:ext cx="28333304" cy="19499492"/>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5612"/>
            </a:lvl1pPr>
            <a:lvl2pPr marL="1603766" indent="0">
              <a:buNone/>
              <a:defRPr sz="5612"/>
            </a:lvl2pPr>
            <a:lvl3pPr marL="3207532" indent="0">
              <a:buNone/>
              <a:defRPr sz="5612"/>
            </a:lvl3pPr>
            <a:lvl4pPr marL="4811298" indent="0">
              <a:buNone/>
              <a:defRPr sz="5612"/>
            </a:lvl4pPr>
            <a:lvl5pPr marL="6415065" indent="0">
              <a:buNone/>
              <a:defRPr sz="5612"/>
            </a:lvl5pPr>
            <a:lvl6pPr marL="8018831" indent="0">
              <a:buNone/>
              <a:defRPr sz="5612"/>
            </a:lvl6pPr>
            <a:lvl7pPr marL="9622597" indent="0">
              <a:buNone/>
              <a:defRPr sz="5612"/>
            </a:lvl7pPr>
            <a:lvl8pPr marL="11226363" indent="0">
              <a:buNone/>
              <a:defRPr sz="5612"/>
            </a:lvl8pPr>
            <a:lvl9pPr marL="12830129" indent="0">
              <a:buNone/>
              <a:defRPr sz="5612"/>
            </a:lvl9pPr>
          </a:lstStyle>
          <a:p>
            <a:r>
              <a:rPr lang="en-US"/>
              <a:t>Click icon to add picture</a:t>
            </a:r>
            <a:endParaRPr lang="en-US" dirty="0"/>
          </a:p>
        </p:txBody>
      </p:sp>
      <p:sp>
        <p:nvSpPr>
          <p:cNvPr id="9" name="Text Placeholder 9"/>
          <p:cNvSpPr>
            <a:spLocks noGrp="1"/>
          </p:cNvSpPr>
          <p:nvPr>
            <p:ph type="body" sz="quarter" idx="14"/>
          </p:nvPr>
        </p:nvSpPr>
        <p:spPr>
          <a:xfrm>
            <a:off x="2672960" y="23991247"/>
            <a:ext cx="25541548" cy="2853584"/>
          </a:xfrm>
        </p:spPr>
        <p:txBody>
          <a:bodyPr anchor="t">
            <a:normAutofit/>
          </a:bodyPr>
          <a:lstStyle>
            <a:lvl1pPr marL="0" indent="0">
              <a:buFontTx/>
              <a:buNone/>
              <a:defRPr sz="5612"/>
            </a:lvl1pPr>
            <a:lvl2pPr marL="1603766" indent="0">
              <a:buFontTx/>
              <a:buNone/>
              <a:defRPr/>
            </a:lvl2pPr>
            <a:lvl3pPr marL="3207532" indent="0">
              <a:buFontTx/>
              <a:buNone/>
              <a:defRPr/>
            </a:lvl3pPr>
            <a:lvl4pPr marL="4811298" indent="0">
              <a:buFontTx/>
              <a:buNone/>
              <a:defRPr/>
            </a:lvl4pPr>
            <a:lvl5pPr marL="6415065"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E50A2FD-C69C-42DB-8586-8123EF8B84C4}" type="datetimeFigureOut">
              <a:rPr lang="en-US" smtClean="0"/>
              <a:t>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13E6A0-D5B5-4C47-85EF-E633180A532D}" type="slidenum">
              <a:rPr lang="en-US" smtClean="0"/>
              <a:t>‹#›</a:t>
            </a:fld>
            <a:endParaRPr lang="en-US"/>
          </a:p>
        </p:txBody>
      </p:sp>
    </p:spTree>
    <p:extLst>
      <p:ext uri="{BB962C8B-B14F-4D97-AF65-F5344CB8AC3E}">
        <p14:creationId xmlns:p14="http://schemas.microsoft.com/office/powerpoint/2010/main" val="756070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871067" y="3329182"/>
            <a:ext cx="28333304" cy="18072700"/>
          </a:xfrm>
        </p:spPr>
        <p:txBody>
          <a:bodyPr anchor="ctr">
            <a:normAutofit/>
          </a:bodyPr>
          <a:lstStyle>
            <a:lvl1pPr algn="l">
              <a:defRPr sz="9822" b="0" cap="all"/>
            </a:lvl1pPr>
          </a:lstStyle>
          <a:p>
            <a:r>
              <a:rPr lang="en-US"/>
              <a:t>Click to edit Master title style</a:t>
            </a:r>
            <a:endParaRPr lang="en-US" dirty="0"/>
          </a:p>
        </p:txBody>
      </p:sp>
      <p:sp>
        <p:nvSpPr>
          <p:cNvPr id="3" name="Text Placeholder 2"/>
          <p:cNvSpPr>
            <a:spLocks noGrp="1"/>
          </p:cNvSpPr>
          <p:nvPr>
            <p:ph type="body" idx="1"/>
          </p:nvPr>
        </p:nvSpPr>
        <p:spPr>
          <a:xfrm>
            <a:off x="1871067" y="25682258"/>
            <a:ext cx="22392304" cy="11889934"/>
          </a:xfrm>
        </p:spPr>
        <p:txBody>
          <a:bodyPr anchor="ctr">
            <a:normAutofit/>
          </a:bodyPr>
          <a:lstStyle>
            <a:lvl1pPr marL="0" indent="0" algn="l">
              <a:buNone/>
              <a:defRPr sz="6314">
                <a:solidFill>
                  <a:schemeClr val="bg2">
                    <a:lumMod val="50000"/>
                  </a:schemeClr>
                </a:solidFill>
              </a:defRPr>
            </a:lvl1pPr>
            <a:lvl2pPr marL="1603766" indent="0">
              <a:buNone/>
              <a:defRPr sz="6314">
                <a:solidFill>
                  <a:schemeClr val="tx1">
                    <a:tint val="75000"/>
                  </a:schemeClr>
                </a:solidFill>
              </a:defRPr>
            </a:lvl2pPr>
            <a:lvl3pPr marL="3207532" indent="0">
              <a:buNone/>
              <a:defRPr sz="5612">
                <a:solidFill>
                  <a:schemeClr val="tx1">
                    <a:tint val="75000"/>
                  </a:schemeClr>
                </a:solidFill>
              </a:defRPr>
            </a:lvl3pPr>
            <a:lvl4pPr marL="4811298" indent="0">
              <a:buNone/>
              <a:defRPr sz="4911">
                <a:solidFill>
                  <a:schemeClr val="tx1">
                    <a:tint val="75000"/>
                  </a:schemeClr>
                </a:solidFill>
              </a:defRPr>
            </a:lvl4pPr>
            <a:lvl5pPr marL="6415065" indent="0">
              <a:buNone/>
              <a:defRPr sz="4911">
                <a:solidFill>
                  <a:schemeClr val="tx1">
                    <a:tint val="75000"/>
                  </a:schemeClr>
                </a:solidFill>
              </a:defRPr>
            </a:lvl5pPr>
            <a:lvl6pPr marL="8018831" indent="0">
              <a:buNone/>
              <a:defRPr sz="4911">
                <a:solidFill>
                  <a:schemeClr val="tx1">
                    <a:tint val="75000"/>
                  </a:schemeClr>
                </a:solidFill>
              </a:defRPr>
            </a:lvl6pPr>
            <a:lvl7pPr marL="9622597" indent="0">
              <a:buNone/>
              <a:defRPr sz="4911">
                <a:solidFill>
                  <a:schemeClr val="tx1">
                    <a:tint val="75000"/>
                  </a:schemeClr>
                </a:solidFill>
              </a:defRPr>
            </a:lvl7pPr>
            <a:lvl8pPr marL="11226363" indent="0">
              <a:buNone/>
              <a:defRPr sz="4911">
                <a:solidFill>
                  <a:schemeClr val="tx1">
                    <a:tint val="75000"/>
                  </a:schemeClr>
                </a:solidFill>
              </a:defRPr>
            </a:lvl8pPr>
            <a:lvl9pPr marL="12830129" indent="0">
              <a:buNone/>
              <a:defRPr sz="491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2FD-C69C-42DB-8586-8123EF8B84C4}"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3E6A0-D5B5-4C47-85EF-E633180A532D}" type="slidenum">
              <a:rPr lang="en-US" smtClean="0"/>
              <a:t>‹#›</a:t>
            </a:fld>
            <a:endParaRPr lang="en-US"/>
          </a:p>
        </p:txBody>
      </p:sp>
    </p:spTree>
    <p:extLst>
      <p:ext uri="{BB962C8B-B14F-4D97-AF65-F5344CB8AC3E}">
        <p14:creationId xmlns:p14="http://schemas.microsoft.com/office/powerpoint/2010/main" val="4279776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03682" y="3329182"/>
            <a:ext cx="24062847" cy="18072700"/>
          </a:xfrm>
        </p:spPr>
        <p:txBody>
          <a:bodyPr anchor="ctr">
            <a:normAutofit/>
          </a:bodyPr>
          <a:lstStyle>
            <a:lvl1pPr algn="l">
              <a:defRPr sz="9822"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3742136" y="21401881"/>
            <a:ext cx="22458654" cy="3012117"/>
          </a:xfrm>
        </p:spPr>
        <p:txBody>
          <a:bodyPr anchor="ctr"/>
          <a:lstStyle>
            <a:lvl1pPr marL="0" indent="0">
              <a:buFontTx/>
              <a:buNone/>
              <a:defRPr/>
            </a:lvl1pPr>
            <a:lvl2pPr marL="1603766" indent="0">
              <a:buFontTx/>
              <a:buNone/>
              <a:defRPr/>
            </a:lvl2pPr>
            <a:lvl3pPr marL="3207532" indent="0">
              <a:buFontTx/>
              <a:buNone/>
              <a:defRPr/>
            </a:lvl3pPr>
            <a:lvl4pPr marL="4811298" indent="0">
              <a:buFontTx/>
              <a:buNone/>
              <a:defRPr/>
            </a:lvl4pPr>
            <a:lvl5pPr marL="6415065" indent="0">
              <a:buFontTx/>
              <a:buNone/>
              <a:defRPr/>
            </a:lvl5pPr>
          </a:lstStyle>
          <a:p>
            <a:pPr lvl="0"/>
            <a:r>
              <a:rPr lang="en-US"/>
              <a:t>Click to edit Master text styles</a:t>
            </a:r>
          </a:p>
        </p:txBody>
      </p:sp>
      <p:sp>
        <p:nvSpPr>
          <p:cNvPr id="3" name="Text Placeholder 2"/>
          <p:cNvSpPr>
            <a:spLocks noGrp="1"/>
          </p:cNvSpPr>
          <p:nvPr>
            <p:ph type="body" idx="1"/>
          </p:nvPr>
        </p:nvSpPr>
        <p:spPr>
          <a:xfrm>
            <a:off x="1871069" y="26844850"/>
            <a:ext cx="22388126" cy="10727342"/>
          </a:xfrm>
        </p:spPr>
        <p:txBody>
          <a:bodyPr anchor="ctr">
            <a:normAutofit/>
          </a:bodyPr>
          <a:lstStyle>
            <a:lvl1pPr marL="0" indent="0" algn="l">
              <a:buNone/>
              <a:defRPr sz="7016">
                <a:solidFill>
                  <a:schemeClr val="bg2">
                    <a:lumMod val="50000"/>
                  </a:schemeClr>
                </a:solidFill>
              </a:defRPr>
            </a:lvl1pPr>
            <a:lvl2pPr marL="1603766" indent="0">
              <a:buNone/>
              <a:defRPr sz="6314">
                <a:solidFill>
                  <a:schemeClr val="tx1">
                    <a:tint val="75000"/>
                  </a:schemeClr>
                </a:solidFill>
              </a:defRPr>
            </a:lvl2pPr>
            <a:lvl3pPr marL="3207532" indent="0">
              <a:buNone/>
              <a:defRPr sz="5612">
                <a:solidFill>
                  <a:schemeClr val="tx1">
                    <a:tint val="75000"/>
                  </a:schemeClr>
                </a:solidFill>
              </a:defRPr>
            </a:lvl3pPr>
            <a:lvl4pPr marL="4811298" indent="0">
              <a:buNone/>
              <a:defRPr sz="4911">
                <a:solidFill>
                  <a:schemeClr val="tx1">
                    <a:tint val="75000"/>
                  </a:schemeClr>
                </a:solidFill>
              </a:defRPr>
            </a:lvl4pPr>
            <a:lvl5pPr marL="6415065" indent="0">
              <a:buNone/>
              <a:defRPr sz="4911">
                <a:solidFill>
                  <a:schemeClr val="tx1">
                    <a:tint val="75000"/>
                  </a:schemeClr>
                </a:solidFill>
              </a:defRPr>
            </a:lvl5pPr>
            <a:lvl6pPr marL="8018831" indent="0">
              <a:buNone/>
              <a:defRPr sz="4911">
                <a:solidFill>
                  <a:schemeClr val="tx1">
                    <a:tint val="75000"/>
                  </a:schemeClr>
                </a:solidFill>
              </a:defRPr>
            </a:lvl6pPr>
            <a:lvl7pPr marL="9622597" indent="0">
              <a:buNone/>
              <a:defRPr sz="4911">
                <a:solidFill>
                  <a:schemeClr val="tx1">
                    <a:tint val="75000"/>
                  </a:schemeClr>
                </a:solidFill>
              </a:defRPr>
            </a:lvl7pPr>
            <a:lvl8pPr marL="11226363" indent="0">
              <a:buNone/>
              <a:defRPr sz="4911">
                <a:solidFill>
                  <a:schemeClr val="tx1">
                    <a:tint val="75000"/>
                  </a:schemeClr>
                </a:solidFill>
              </a:defRPr>
            </a:lvl8pPr>
            <a:lvl9pPr marL="12830129" indent="0">
              <a:buNone/>
              <a:defRPr sz="491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2FD-C69C-42DB-8586-8123EF8B84C4}"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3E6A0-D5B5-4C47-85EF-E633180A532D}" type="slidenum">
              <a:rPr lang="en-US" smtClean="0"/>
              <a:t>‹#›</a:t>
            </a:fld>
            <a:endParaRPr lang="en-US"/>
          </a:p>
        </p:txBody>
      </p:sp>
      <p:sp>
        <p:nvSpPr>
          <p:cNvPr id="14" name="TextBox 13"/>
          <p:cNvSpPr txBox="1"/>
          <p:nvPr/>
        </p:nvSpPr>
        <p:spPr>
          <a:xfrm>
            <a:off x="801888" y="4435313"/>
            <a:ext cx="1604189" cy="3649842"/>
          </a:xfrm>
          <a:prstGeom prst="rect">
            <a:avLst/>
          </a:prstGeom>
        </p:spPr>
        <p:txBody>
          <a:bodyPr vert="horz" lIns="320754" tIns="160377" rIns="320754" bIns="160377" rtlCol="0" anchor="ctr">
            <a:noAutofit/>
          </a:bodyPr>
          <a:lstStyle/>
          <a:p>
            <a:pPr lvl="0"/>
            <a:r>
              <a:rPr lang="en-US" sz="28062" dirty="0">
                <a:solidFill>
                  <a:schemeClr val="tx1"/>
                </a:solidFill>
                <a:effectLst/>
              </a:rPr>
              <a:t>“</a:t>
            </a:r>
          </a:p>
        </p:txBody>
      </p:sp>
      <p:sp>
        <p:nvSpPr>
          <p:cNvPr id="15" name="TextBox 14"/>
          <p:cNvSpPr txBox="1"/>
          <p:nvPr/>
        </p:nvSpPr>
        <p:spPr>
          <a:xfrm>
            <a:off x="26996829" y="17280044"/>
            <a:ext cx="1604189" cy="3649842"/>
          </a:xfrm>
          <a:prstGeom prst="rect">
            <a:avLst/>
          </a:prstGeom>
        </p:spPr>
        <p:txBody>
          <a:bodyPr vert="horz" lIns="320754" tIns="160377" rIns="320754" bIns="160377" rtlCol="0" anchor="ctr">
            <a:noAutofit/>
          </a:bodyPr>
          <a:lstStyle/>
          <a:p>
            <a:pPr lvl="0" algn="r"/>
            <a:r>
              <a:rPr lang="en-US" sz="28062" dirty="0">
                <a:solidFill>
                  <a:schemeClr val="tx1"/>
                </a:solidFill>
                <a:effectLst/>
              </a:rPr>
              <a:t>”</a:t>
            </a:r>
          </a:p>
        </p:txBody>
      </p:sp>
    </p:spTree>
    <p:extLst>
      <p:ext uri="{BB962C8B-B14F-4D97-AF65-F5344CB8AC3E}">
        <p14:creationId xmlns:p14="http://schemas.microsoft.com/office/powerpoint/2010/main" val="4240559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871069" y="21401882"/>
            <a:ext cx="22388126" cy="10594212"/>
          </a:xfrm>
        </p:spPr>
        <p:txBody>
          <a:bodyPr anchor="b">
            <a:normAutofit/>
          </a:bodyPr>
          <a:lstStyle>
            <a:lvl1pPr algn="l">
              <a:defRPr sz="9822" b="0" cap="all"/>
            </a:lvl1pPr>
          </a:lstStyle>
          <a:p>
            <a:r>
              <a:rPr lang="en-US"/>
              <a:t>Click to edit Master title style</a:t>
            </a:r>
            <a:endParaRPr lang="en-US" dirty="0"/>
          </a:p>
        </p:txBody>
      </p:sp>
      <p:sp>
        <p:nvSpPr>
          <p:cNvPr id="3" name="Text Placeholder 2"/>
          <p:cNvSpPr>
            <a:spLocks noGrp="1"/>
          </p:cNvSpPr>
          <p:nvPr>
            <p:ph type="body" idx="1"/>
          </p:nvPr>
        </p:nvSpPr>
        <p:spPr>
          <a:xfrm>
            <a:off x="1871067" y="32037166"/>
            <a:ext cx="22392304" cy="5535023"/>
          </a:xfrm>
        </p:spPr>
        <p:txBody>
          <a:bodyPr anchor="t">
            <a:normAutofit/>
          </a:bodyPr>
          <a:lstStyle>
            <a:lvl1pPr marL="0" indent="0" algn="l">
              <a:buNone/>
              <a:defRPr sz="6314">
                <a:solidFill>
                  <a:schemeClr val="bg2">
                    <a:lumMod val="50000"/>
                  </a:schemeClr>
                </a:solidFill>
              </a:defRPr>
            </a:lvl1pPr>
            <a:lvl2pPr marL="1603766" indent="0">
              <a:buNone/>
              <a:defRPr sz="6314">
                <a:solidFill>
                  <a:schemeClr val="tx1">
                    <a:tint val="75000"/>
                  </a:schemeClr>
                </a:solidFill>
              </a:defRPr>
            </a:lvl2pPr>
            <a:lvl3pPr marL="3207532" indent="0">
              <a:buNone/>
              <a:defRPr sz="5612">
                <a:solidFill>
                  <a:schemeClr val="tx1">
                    <a:tint val="75000"/>
                  </a:schemeClr>
                </a:solidFill>
              </a:defRPr>
            </a:lvl3pPr>
            <a:lvl4pPr marL="4811298" indent="0">
              <a:buNone/>
              <a:defRPr sz="4911">
                <a:solidFill>
                  <a:schemeClr val="tx1">
                    <a:tint val="75000"/>
                  </a:schemeClr>
                </a:solidFill>
              </a:defRPr>
            </a:lvl4pPr>
            <a:lvl5pPr marL="6415065" indent="0">
              <a:buNone/>
              <a:defRPr sz="4911">
                <a:solidFill>
                  <a:schemeClr val="tx1">
                    <a:tint val="75000"/>
                  </a:schemeClr>
                </a:solidFill>
              </a:defRPr>
            </a:lvl5pPr>
            <a:lvl6pPr marL="8018831" indent="0">
              <a:buNone/>
              <a:defRPr sz="4911">
                <a:solidFill>
                  <a:schemeClr val="tx1">
                    <a:tint val="75000"/>
                  </a:schemeClr>
                </a:solidFill>
              </a:defRPr>
            </a:lvl6pPr>
            <a:lvl7pPr marL="9622597" indent="0">
              <a:buNone/>
              <a:defRPr sz="4911">
                <a:solidFill>
                  <a:schemeClr val="tx1">
                    <a:tint val="75000"/>
                  </a:schemeClr>
                </a:solidFill>
              </a:defRPr>
            </a:lvl7pPr>
            <a:lvl8pPr marL="11226363" indent="0">
              <a:buNone/>
              <a:defRPr sz="4911">
                <a:solidFill>
                  <a:schemeClr val="tx1">
                    <a:tint val="75000"/>
                  </a:schemeClr>
                </a:solidFill>
              </a:defRPr>
            </a:lvl8pPr>
            <a:lvl9pPr marL="12830129" indent="0">
              <a:buNone/>
              <a:defRPr sz="491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2FD-C69C-42DB-8586-8123EF8B84C4}"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3E6A0-D5B5-4C47-85EF-E633180A532D}" type="slidenum">
              <a:rPr lang="en-US" smtClean="0"/>
              <a:t>‹#›</a:t>
            </a:fld>
            <a:endParaRPr lang="en-US"/>
          </a:p>
        </p:txBody>
      </p:sp>
    </p:spTree>
    <p:extLst>
      <p:ext uri="{BB962C8B-B14F-4D97-AF65-F5344CB8AC3E}">
        <p14:creationId xmlns:p14="http://schemas.microsoft.com/office/powerpoint/2010/main" val="4291884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3003684" y="3329182"/>
            <a:ext cx="24062843" cy="18072700"/>
          </a:xfrm>
        </p:spPr>
        <p:txBody>
          <a:bodyPr anchor="ctr">
            <a:normAutofit/>
          </a:bodyPr>
          <a:lstStyle>
            <a:lvl1pPr algn="l">
              <a:defRPr sz="9822"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71069" y="24255466"/>
            <a:ext cx="22388126" cy="6552671"/>
          </a:xfrm>
        </p:spPr>
        <p:txBody>
          <a:bodyPr vert="horz" lIns="91440" tIns="45720" rIns="91440" bIns="45720" rtlCol="0" anchor="b">
            <a:normAutofit/>
          </a:bodyPr>
          <a:lstStyle>
            <a:lvl1pPr>
              <a:buNone/>
              <a:defRPr lang="en-US" sz="7016"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871067" y="30913829"/>
            <a:ext cx="22388123" cy="6658363"/>
          </a:xfrm>
        </p:spPr>
        <p:txBody>
          <a:bodyPr anchor="t">
            <a:normAutofit/>
          </a:bodyPr>
          <a:lstStyle>
            <a:lvl1pPr marL="0" indent="0" algn="l">
              <a:buNone/>
              <a:defRPr sz="6314">
                <a:solidFill>
                  <a:schemeClr val="bg2">
                    <a:lumMod val="50000"/>
                  </a:schemeClr>
                </a:solidFill>
              </a:defRPr>
            </a:lvl1pPr>
            <a:lvl2pPr marL="1603766" indent="0">
              <a:buNone/>
              <a:defRPr sz="6314">
                <a:solidFill>
                  <a:schemeClr val="tx1">
                    <a:tint val="75000"/>
                  </a:schemeClr>
                </a:solidFill>
              </a:defRPr>
            </a:lvl2pPr>
            <a:lvl3pPr marL="3207532" indent="0">
              <a:buNone/>
              <a:defRPr sz="5612">
                <a:solidFill>
                  <a:schemeClr val="tx1">
                    <a:tint val="75000"/>
                  </a:schemeClr>
                </a:solidFill>
              </a:defRPr>
            </a:lvl3pPr>
            <a:lvl4pPr marL="4811298" indent="0">
              <a:buNone/>
              <a:defRPr sz="4911">
                <a:solidFill>
                  <a:schemeClr val="tx1">
                    <a:tint val="75000"/>
                  </a:schemeClr>
                </a:solidFill>
              </a:defRPr>
            </a:lvl4pPr>
            <a:lvl5pPr marL="6415065" indent="0">
              <a:buNone/>
              <a:defRPr sz="4911">
                <a:solidFill>
                  <a:schemeClr val="tx1">
                    <a:tint val="75000"/>
                  </a:schemeClr>
                </a:solidFill>
              </a:defRPr>
            </a:lvl5pPr>
            <a:lvl6pPr marL="8018831" indent="0">
              <a:buNone/>
              <a:defRPr sz="4911">
                <a:solidFill>
                  <a:schemeClr val="tx1">
                    <a:tint val="75000"/>
                  </a:schemeClr>
                </a:solidFill>
              </a:defRPr>
            </a:lvl6pPr>
            <a:lvl7pPr marL="9622597" indent="0">
              <a:buNone/>
              <a:defRPr sz="4911">
                <a:solidFill>
                  <a:schemeClr val="tx1">
                    <a:tint val="75000"/>
                  </a:schemeClr>
                </a:solidFill>
              </a:defRPr>
            </a:lvl7pPr>
            <a:lvl8pPr marL="11226363" indent="0">
              <a:buNone/>
              <a:defRPr sz="4911">
                <a:solidFill>
                  <a:schemeClr val="tx1">
                    <a:tint val="75000"/>
                  </a:schemeClr>
                </a:solidFill>
              </a:defRPr>
            </a:lvl8pPr>
            <a:lvl9pPr marL="12830129" indent="0">
              <a:buNone/>
              <a:defRPr sz="491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2FD-C69C-42DB-8586-8123EF8B84C4}"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3E6A0-D5B5-4C47-85EF-E633180A532D}" type="slidenum">
              <a:rPr lang="en-US" smtClean="0"/>
              <a:t>‹#›</a:t>
            </a:fld>
            <a:endParaRPr lang="en-US"/>
          </a:p>
        </p:txBody>
      </p:sp>
      <p:sp>
        <p:nvSpPr>
          <p:cNvPr id="14" name="TextBox 13"/>
          <p:cNvSpPr txBox="1"/>
          <p:nvPr/>
        </p:nvSpPr>
        <p:spPr>
          <a:xfrm>
            <a:off x="801888" y="4435313"/>
            <a:ext cx="1604189" cy="3649842"/>
          </a:xfrm>
          <a:prstGeom prst="rect">
            <a:avLst/>
          </a:prstGeom>
        </p:spPr>
        <p:txBody>
          <a:bodyPr vert="horz" lIns="320754" tIns="160377" rIns="320754" bIns="160377" rtlCol="0" anchor="ctr">
            <a:noAutofit/>
          </a:bodyPr>
          <a:lstStyle/>
          <a:p>
            <a:pPr lvl="0"/>
            <a:r>
              <a:rPr lang="en-US" sz="28062" dirty="0">
                <a:solidFill>
                  <a:schemeClr val="tx1"/>
                </a:solidFill>
                <a:effectLst/>
              </a:rPr>
              <a:t>“</a:t>
            </a:r>
          </a:p>
        </p:txBody>
      </p:sp>
      <p:sp>
        <p:nvSpPr>
          <p:cNvPr id="15" name="TextBox 14"/>
          <p:cNvSpPr txBox="1"/>
          <p:nvPr/>
        </p:nvSpPr>
        <p:spPr>
          <a:xfrm>
            <a:off x="26996829" y="17280044"/>
            <a:ext cx="1604189" cy="3649842"/>
          </a:xfrm>
          <a:prstGeom prst="rect">
            <a:avLst/>
          </a:prstGeom>
        </p:spPr>
        <p:txBody>
          <a:bodyPr vert="horz" lIns="320754" tIns="160377" rIns="320754" bIns="160377" rtlCol="0" anchor="ctr">
            <a:noAutofit/>
          </a:bodyPr>
          <a:lstStyle/>
          <a:p>
            <a:pPr lvl="0" algn="r"/>
            <a:r>
              <a:rPr lang="en-US" sz="28062" dirty="0">
                <a:solidFill>
                  <a:schemeClr val="tx1"/>
                </a:solidFill>
                <a:effectLst/>
              </a:rPr>
              <a:t>”</a:t>
            </a:r>
          </a:p>
        </p:txBody>
      </p:sp>
    </p:spTree>
    <p:extLst>
      <p:ext uri="{BB962C8B-B14F-4D97-AF65-F5344CB8AC3E}">
        <p14:creationId xmlns:p14="http://schemas.microsoft.com/office/powerpoint/2010/main" val="1731255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871067" y="3329182"/>
            <a:ext cx="26398598" cy="18072700"/>
          </a:xfrm>
        </p:spPr>
        <p:txBody>
          <a:bodyPr vert="horz" lIns="91440" tIns="45720" rIns="91440" bIns="45720" rtlCol="0" anchor="ctr">
            <a:normAutofit/>
          </a:bodyPr>
          <a:lstStyle>
            <a:lvl1pPr>
              <a:defRPr lang="en-US" sz="9822"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871069" y="24519691"/>
            <a:ext cx="22388126" cy="5231571"/>
          </a:xfrm>
        </p:spPr>
        <p:txBody>
          <a:bodyPr vert="horz" lIns="91440" tIns="45720" rIns="91440" bIns="45720" rtlCol="0" anchor="b">
            <a:normAutofit/>
          </a:bodyPr>
          <a:lstStyle>
            <a:lvl1pPr>
              <a:buNone/>
              <a:defRPr lang="en-US" sz="7016"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871067" y="29751271"/>
            <a:ext cx="22388123" cy="7820924"/>
          </a:xfrm>
        </p:spPr>
        <p:txBody>
          <a:bodyPr anchor="t">
            <a:normAutofit/>
          </a:bodyPr>
          <a:lstStyle>
            <a:lvl1pPr marL="0" indent="0" algn="l">
              <a:buNone/>
              <a:defRPr sz="6314">
                <a:solidFill>
                  <a:schemeClr val="bg2">
                    <a:lumMod val="50000"/>
                  </a:schemeClr>
                </a:solidFill>
              </a:defRPr>
            </a:lvl1pPr>
            <a:lvl2pPr marL="1603766" indent="0">
              <a:buNone/>
              <a:defRPr sz="6314">
                <a:solidFill>
                  <a:schemeClr val="tx1">
                    <a:tint val="75000"/>
                  </a:schemeClr>
                </a:solidFill>
              </a:defRPr>
            </a:lvl2pPr>
            <a:lvl3pPr marL="3207532" indent="0">
              <a:buNone/>
              <a:defRPr sz="5612">
                <a:solidFill>
                  <a:schemeClr val="tx1">
                    <a:tint val="75000"/>
                  </a:schemeClr>
                </a:solidFill>
              </a:defRPr>
            </a:lvl3pPr>
            <a:lvl4pPr marL="4811298" indent="0">
              <a:buNone/>
              <a:defRPr sz="4911">
                <a:solidFill>
                  <a:schemeClr val="tx1">
                    <a:tint val="75000"/>
                  </a:schemeClr>
                </a:solidFill>
              </a:defRPr>
            </a:lvl4pPr>
            <a:lvl5pPr marL="6415065" indent="0">
              <a:buNone/>
              <a:defRPr sz="4911">
                <a:solidFill>
                  <a:schemeClr val="tx1">
                    <a:tint val="75000"/>
                  </a:schemeClr>
                </a:solidFill>
              </a:defRPr>
            </a:lvl5pPr>
            <a:lvl6pPr marL="8018831" indent="0">
              <a:buNone/>
              <a:defRPr sz="4911">
                <a:solidFill>
                  <a:schemeClr val="tx1">
                    <a:tint val="75000"/>
                  </a:schemeClr>
                </a:solidFill>
              </a:defRPr>
            </a:lvl6pPr>
            <a:lvl7pPr marL="9622597" indent="0">
              <a:buNone/>
              <a:defRPr sz="4911">
                <a:solidFill>
                  <a:schemeClr val="tx1">
                    <a:tint val="75000"/>
                  </a:schemeClr>
                </a:solidFill>
              </a:defRPr>
            </a:lvl7pPr>
            <a:lvl8pPr marL="11226363" indent="0">
              <a:buNone/>
              <a:defRPr sz="4911">
                <a:solidFill>
                  <a:schemeClr val="tx1">
                    <a:tint val="75000"/>
                  </a:schemeClr>
                </a:solidFill>
              </a:defRPr>
            </a:lvl8pPr>
            <a:lvl9pPr marL="12830129" indent="0">
              <a:buNone/>
              <a:defRPr sz="491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2FD-C69C-42DB-8586-8123EF8B84C4}"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3E6A0-D5B5-4C47-85EF-E633180A532D}" type="slidenum">
              <a:rPr lang="en-US" smtClean="0"/>
              <a:t>‹#›</a:t>
            </a:fld>
            <a:endParaRPr lang="en-US"/>
          </a:p>
        </p:txBody>
      </p:sp>
    </p:spTree>
    <p:extLst>
      <p:ext uri="{BB962C8B-B14F-4D97-AF65-F5344CB8AC3E}">
        <p14:creationId xmlns:p14="http://schemas.microsoft.com/office/powerpoint/2010/main" val="3508064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871069" y="28060245"/>
            <a:ext cx="22993245" cy="9511947"/>
          </a:xfrm>
        </p:spPr>
        <p:txBody>
          <a:bodyPr>
            <a:normAutofit/>
          </a:bodyPr>
          <a:lstStyle>
            <a:lvl1pPr algn="l">
              <a:defRPr sz="9822"/>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871069" y="3329188"/>
            <a:ext cx="22993245" cy="23515668"/>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2FD-C69C-42DB-8586-8123EF8B84C4}"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3E6A0-D5B5-4C47-85EF-E633180A532D}" type="slidenum">
              <a:rPr lang="en-US" smtClean="0"/>
              <a:t>‹#›</a:t>
            </a:fld>
            <a:endParaRPr lang="en-US"/>
          </a:p>
        </p:txBody>
      </p:sp>
    </p:spTree>
    <p:extLst>
      <p:ext uri="{BB962C8B-B14F-4D97-AF65-F5344CB8AC3E}">
        <p14:creationId xmlns:p14="http://schemas.microsoft.com/office/powerpoint/2010/main" val="1345357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033722" y="3329182"/>
            <a:ext cx="7170649" cy="27584647"/>
          </a:xfrm>
        </p:spPr>
        <p:txBody>
          <a:bodyPr vert="eaVert">
            <a:normAutofit/>
          </a:bodyPr>
          <a:lstStyle>
            <a:lvl1pPr>
              <a:defRPr sz="9822"/>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871067" y="3329182"/>
            <a:ext cx="20520746" cy="3424301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2FD-C69C-42DB-8586-8123EF8B84C4}"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3E6A0-D5B5-4C47-85EF-E633180A532D}" type="slidenum">
              <a:rPr lang="en-US" smtClean="0"/>
              <a:t>‹#›</a:t>
            </a:fld>
            <a:endParaRPr lang="en-US"/>
          </a:p>
        </p:txBody>
      </p:sp>
    </p:spTree>
    <p:extLst>
      <p:ext uri="{BB962C8B-B14F-4D97-AF65-F5344CB8AC3E}">
        <p14:creationId xmlns:p14="http://schemas.microsoft.com/office/powerpoint/2010/main" val="2018662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71069" y="28060245"/>
            <a:ext cx="22993245" cy="9511947"/>
          </a:xfrm>
        </p:spPr>
        <p:txBody>
          <a:bodyPr/>
          <a:lstStyle/>
          <a:p>
            <a:r>
              <a:rPr lang="en-US"/>
              <a:t>Click to edit Master title style</a:t>
            </a:r>
            <a:endParaRPr lang="en-US" dirty="0"/>
          </a:p>
        </p:txBody>
      </p:sp>
      <p:sp>
        <p:nvSpPr>
          <p:cNvPr id="3" name="Content Placeholder 2"/>
          <p:cNvSpPr>
            <a:spLocks noGrp="1"/>
          </p:cNvSpPr>
          <p:nvPr>
            <p:ph idx="1"/>
          </p:nvPr>
        </p:nvSpPr>
        <p:spPr>
          <a:xfrm>
            <a:off x="1871069" y="3329182"/>
            <a:ext cx="22993245" cy="2351566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2FD-C69C-42DB-8586-8123EF8B84C4}"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3E6A0-D5B5-4C47-85EF-E633180A532D}" type="slidenum">
              <a:rPr lang="en-US" smtClean="0"/>
              <a:t>‹#›</a:t>
            </a:fld>
            <a:endParaRPr lang="en-US"/>
          </a:p>
        </p:txBody>
      </p:sp>
    </p:spTree>
    <p:extLst>
      <p:ext uri="{BB962C8B-B14F-4D97-AF65-F5344CB8AC3E}">
        <p14:creationId xmlns:p14="http://schemas.microsoft.com/office/powerpoint/2010/main" val="254038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067" y="12365528"/>
            <a:ext cx="22458658" cy="14479300"/>
          </a:xfrm>
        </p:spPr>
        <p:txBody>
          <a:bodyPr anchor="b">
            <a:normAutofit/>
          </a:bodyPr>
          <a:lstStyle>
            <a:lvl1pPr algn="l">
              <a:defRPr sz="11225" b="0" cap="all"/>
            </a:lvl1pPr>
          </a:lstStyle>
          <a:p>
            <a:r>
              <a:rPr lang="en-US"/>
              <a:t>Click to edit Master title style</a:t>
            </a:r>
            <a:endParaRPr lang="en-US" dirty="0"/>
          </a:p>
        </p:txBody>
      </p:sp>
      <p:sp>
        <p:nvSpPr>
          <p:cNvPr id="3" name="Text Placeholder 2"/>
          <p:cNvSpPr>
            <a:spLocks noGrp="1"/>
          </p:cNvSpPr>
          <p:nvPr>
            <p:ph type="body" idx="1"/>
          </p:nvPr>
        </p:nvSpPr>
        <p:spPr>
          <a:xfrm>
            <a:off x="1871069" y="28007401"/>
            <a:ext cx="22458654" cy="9564794"/>
          </a:xfrm>
        </p:spPr>
        <p:txBody>
          <a:bodyPr anchor="t">
            <a:normAutofit/>
          </a:bodyPr>
          <a:lstStyle>
            <a:lvl1pPr marL="0" indent="0" algn="l">
              <a:buNone/>
              <a:defRPr sz="6314">
                <a:solidFill>
                  <a:schemeClr val="bg2">
                    <a:lumMod val="50000"/>
                  </a:schemeClr>
                </a:solidFill>
              </a:defRPr>
            </a:lvl1pPr>
            <a:lvl2pPr marL="1603766" indent="0">
              <a:buNone/>
              <a:defRPr sz="6314">
                <a:solidFill>
                  <a:schemeClr val="tx1">
                    <a:tint val="75000"/>
                  </a:schemeClr>
                </a:solidFill>
              </a:defRPr>
            </a:lvl2pPr>
            <a:lvl3pPr marL="3207532" indent="0">
              <a:buNone/>
              <a:defRPr sz="5612">
                <a:solidFill>
                  <a:schemeClr val="tx1">
                    <a:tint val="75000"/>
                  </a:schemeClr>
                </a:solidFill>
              </a:defRPr>
            </a:lvl3pPr>
            <a:lvl4pPr marL="4811298" indent="0">
              <a:buNone/>
              <a:defRPr sz="4911">
                <a:solidFill>
                  <a:schemeClr val="tx1">
                    <a:tint val="75000"/>
                  </a:schemeClr>
                </a:solidFill>
              </a:defRPr>
            </a:lvl4pPr>
            <a:lvl5pPr marL="6415065" indent="0">
              <a:buNone/>
              <a:defRPr sz="4911">
                <a:solidFill>
                  <a:schemeClr val="tx1">
                    <a:tint val="75000"/>
                  </a:schemeClr>
                </a:solidFill>
              </a:defRPr>
            </a:lvl5pPr>
            <a:lvl6pPr marL="8018831" indent="0">
              <a:buNone/>
              <a:defRPr sz="4911">
                <a:solidFill>
                  <a:schemeClr val="tx1">
                    <a:tint val="75000"/>
                  </a:schemeClr>
                </a:solidFill>
              </a:defRPr>
            </a:lvl6pPr>
            <a:lvl7pPr marL="9622597" indent="0">
              <a:buNone/>
              <a:defRPr sz="4911">
                <a:solidFill>
                  <a:schemeClr val="tx1">
                    <a:tint val="75000"/>
                  </a:schemeClr>
                </a:solidFill>
              </a:defRPr>
            </a:lvl7pPr>
            <a:lvl8pPr marL="11226363" indent="0">
              <a:buNone/>
              <a:defRPr sz="4911">
                <a:solidFill>
                  <a:schemeClr val="tx1">
                    <a:tint val="75000"/>
                  </a:schemeClr>
                </a:solidFill>
              </a:defRPr>
            </a:lvl8pPr>
            <a:lvl9pPr marL="12830129" indent="0">
              <a:buNone/>
              <a:defRPr sz="491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2FD-C69C-42DB-8586-8123EF8B84C4}"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3E6A0-D5B5-4C47-85EF-E633180A532D}" type="slidenum">
              <a:rPr lang="en-US" smtClean="0"/>
              <a:t>‹#›</a:t>
            </a:fld>
            <a:endParaRPr lang="en-US"/>
          </a:p>
        </p:txBody>
      </p:sp>
    </p:spTree>
    <p:extLst>
      <p:ext uri="{BB962C8B-B14F-4D97-AF65-F5344CB8AC3E}">
        <p14:creationId xmlns:p14="http://schemas.microsoft.com/office/powerpoint/2010/main" val="2248039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71069" y="28060245"/>
            <a:ext cx="22993245" cy="9511947"/>
          </a:xfrm>
        </p:spPr>
        <p:txBody>
          <a:bodyPr>
            <a:normAutofit/>
          </a:bodyPr>
          <a:lstStyle>
            <a:lvl1pPr>
              <a:defRPr sz="11225"/>
            </a:lvl1pPr>
          </a:lstStyle>
          <a:p>
            <a:r>
              <a:rPr lang="en-US"/>
              <a:t>Click to edit Master title style</a:t>
            </a:r>
            <a:endParaRPr lang="en-US" dirty="0"/>
          </a:p>
        </p:txBody>
      </p:sp>
      <p:sp>
        <p:nvSpPr>
          <p:cNvPr id="11" name="Content Placeholder 3"/>
          <p:cNvSpPr>
            <a:spLocks noGrp="1"/>
          </p:cNvSpPr>
          <p:nvPr>
            <p:ph sz="half" idx="13"/>
          </p:nvPr>
        </p:nvSpPr>
        <p:spPr>
          <a:xfrm>
            <a:off x="1871069" y="3329185"/>
            <a:ext cx="13855744" cy="2351565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16354692" y="3329182"/>
            <a:ext cx="13849679" cy="2346280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2FD-C69C-42DB-8586-8123EF8B84C4}"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13E6A0-D5B5-4C47-85EF-E633180A532D}" type="slidenum">
              <a:rPr lang="en-US" smtClean="0"/>
              <a:t>‹#›</a:t>
            </a:fld>
            <a:endParaRPr lang="en-US"/>
          </a:p>
        </p:txBody>
      </p:sp>
    </p:spTree>
    <p:extLst>
      <p:ext uri="{BB962C8B-B14F-4D97-AF65-F5344CB8AC3E}">
        <p14:creationId xmlns:p14="http://schemas.microsoft.com/office/powerpoint/2010/main" val="3899889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71069" y="28060245"/>
            <a:ext cx="22993245" cy="9511947"/>
          </a:xfrm>
        </p:spPr>
        <p:txBody>
          <a:bodyPr>
            <a:normAutofit/>
          </a:bodyPr>
          <a:lstStyle>
            <a:lvl1pPr>
              <a:defRPr sz="11225"/>
            </a:lvl1pPr>
          </a:lstStyle>
          <a:p>
            <a:r>
              <a:rPr lang="en-US"/>
              <a:t>Click to edit Master title style</a:t>
            </a:r>
            <a:endParaRPr lang="en-US" dirty="0"/>
          </a:p>
        </p:txBody>
      </p:sp>
      <p:sp>
        <p:nvSpPr>
          <p:cNvPr id="3" name="Text Placeholder 2"/>
          <p:cNvSpPr>
            <a:spLocks noGrp="1"/>
          </p:cNvSpPr>
          <p:nvPr>
            <p:ph type="body" idx="1"/>
          </p:nvPr>
        </p:nvSpPr>
        <p:spPr>
          <a:xfrm>
            <a:off x="2672957" y="3329182"/>
            <a:ext cx="13038069" cy="3804779"/>
          </a:xfrm>
        </p:spPr>
        <p:txBody>
          <a:bodyPr anchor="b">
            <a:noAutofit/>
          </a:bodyPr>
          <a:lstStyle>
            <a:lvl1pPr marL="0" indent="0">
              <a:buNone/>
              <a:defRPr sz="8419" b="0" cap="all">
                <a:solidFill>
                  <a:schemeClr val="tx1"/>
                </a:solidFill>
              </a:defRPr>
            </a:lvl1pPr>
            <a:lvl2pPr marL="1603766" indent="0">
              <a:buNone/>
              <a:defRPr sz="7016" b="1"/>
            </a:lvl2pPr>
            <a:lvl3pPr marL="3207532" indent="0">
              <a:buNone/>
              <a:defRPr sz="6314" b="1"/>
            </a:lvl3pPr>
            <a:lvl4pPr marL="4811298" indent="0">
              <a:buNone/>
              <a:defRPr sz="5612" b="1"/>
            </a:lvl4pPr>
            <a:lvl5pPr marL="6415065" indent="0">
              <a:buNone/>
              <a:defRPr sz="5612" b="1"/>
            </a:lvl5pPr>
            <a:lvl6pPr marL="8018831" indent="0">
              <a:buNone/>
              <a:defRPr sz="5612" b="1"/>
            </a:lvl6pPr>
            <a:lvl7pPr marL="9622597" indent="0">
              <a:buNone/>
              <a:defRPr sz="5612" b="1"/>
            </a:lvl7pPr>
            <a:lvl8pPr marL="11226363" indent="0">
              <a:buNone/>
              <a:defRPr sz="5612" b="1"/>
            </a:lvl8pPr>
            <a:lvl9pPr marL="12830129" indent="0">
              <a:buNone/>
              <a:defRPr sz="5612" b="1"/>
            </a:lvl9pPr>
          </a:lstStyle>
          <a:p>
            <a:pPr lvl="0"/>
            <a:r>
              <a:rPr lang="en-US"/>
              <a:t>Click to edit Master text styles</a:t>
            </a:r>
          </a:p>
        </p:txBody>
      </p:sp>
      <p:sp>
        <p:nvSpPr>
          <p:cNvPr id="4" name="Content Placeholder 3"/>
          <p:cNvSpPr>
            <a:spLocks noGrp="1"/>
          </p:cNvSpPr>
          <p:nvPr>
            <p:ph sz="half" idx="2"/>
          </p:nvPr>
        </p:nvSpPr>
        <p:spPr>
          <a:xfrm>
            <a:off x="1871065" y="7133963"/>
            <a:ext cx="13839959" cy="197108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7030488" y="3537259"/>
            <a:ext cx="13203585" cy="3596702"/>
          </a:xfrm>
        </p:spPr>
        <p:txBody>
          <a:bodyPr anchor="b">
            <a:noAutofit/>
          </a:bodyPr>
          <a:lstStyle>
            <a:lvl1pPr marL="0" indent="0">
              <a:buNone/>
              <a:defRPr sz="8419" b="0" cap="all">
                <a:solidFill>
                  <a:schemeClr val="tx1"/>
                </a:solidFill>
              </a:defRPr>
            </a:lvl1pPr>
            <a:lvl2pPr marL="1603766" indent="0">
              <a:buNone/>
              <a:defRPr sz="7016" b="1"/>
            </a:lvl2pPr>
            <a:lvl3pPr marL="3207532" indent="0">
              <a:buNone/>
              <a:defRPr sz="6314" b="1"/>
            </a:lvl3pPr>
            <a:lvl4pPr marL="4811298" indent="0">
              <a:buNone/>
              <a:defRPr sz="5612" b="1"/>
            </a:lvl4pPr>
            <a:lvl5pPr marL="6415065" indent="0">
              <a:buNone/>
              <a:defRPr sz="5612" b="1"/>
            </a:lvl5pPr>
            <a:lvl6pPr marL="8018831" indent="0">
              <a:buNone/>
              <a:defRPr sz="5612" b="1"/>
            </a:lvl6pPr>
            <a:lvl7pPr marL="9622597" indent="0">
              <a:buNone/>
              <a:defRPr sz="5612" b="1"/>
            </a:lvl7pPr>
            <a:lvl8pPr marL="11226363" indent="0">
              <a:buNone/>
              <a:defRPr sz="5612" b="1"/>
            </a:lvl8pPr>
            <a:lvl9pPr marL="12830129" indent="0">
              <a:buNone/>
              <a:defRPr sz="5612" b="1"/>
            </a:lvl9pPr>
          </a:lstStyle>
          <a:p>
            <a:pPr lvl="0"/>
            <a:r>
              <a:rPr lang="en-US"/>
              <a:t>Click to edit Master text styles</a:t>
            </a:r>
          </a:p>
        </p:txBody>
      </p:sp>
      <p:sp>
        <p:nvSpPr>
          <p:cNvPr id="6" name="Content Placeholder 5"/>
          <p:cNvSpPr>
            <a:spLocks noGrp="1"/>
          </p:cNvSpPr>
          <p:nvPr>
            <p:ph sz="quarter" idx="4"/>
          </p:nvPr>
        </p:nvSpPr>
        <p:spPr>
          <a:xfrm>
            <a:off x="16354694" y="7133961"/>
            <a:ext cx="13879379" cy="1965802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2FD-C69C-42DB-8586-8123EF8B84C4}" type="datetimeFigureOut">
              <a:rPr lang="en-US" smtClean="0"/>
              <a:t>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13E6A0-D5B5-4C47-85EF-E633180A532D}" type="slidenum">
              <a:rPr lang="en-US" smtClean="0"/>
              <a:t>‹#›</a:t>
            </a:fld>
            <a:endParaRPr lang="en-US"/>
          </a:p>
        </p:txBody>
      </p:sp>
    </p:spTree>
    <p:extLst>
      <p:ext uri="{BB962C8B-B14F-4D97-AF65-F5344CB8AC3E}">
        <p14:creationId xmlns:p14="http://schemas.microsoft.com/office/powerpoint/2010/main" val="1713252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71069" y="28060245"/>
            <a:ext cx="22993245" cy="9511947"/>
          </a:xfrm>
        </p:spPr>
        <p:txBody>
          <a:bodyPr>
            <a:normAutofit/>
          </a:bodyPr>
          <a:lstStyle>
            <a:lvl1pPr>
              <a:defRPr sz="11225"/>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2FD-C69C-42DB-8586-8123EF8B84C4}" type="datetimeFigureOut">
              <a:rPr lang="en-US" smtClean="0"/>
              <a:t>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13E6A0-D5B5-4C47-85EF-E633180A532D}" type="slidenum">
              <a:rPr lang="en-US" smtClean="0"/>
              <a:t>‹#›</a:t>
            </a:fld>
            <a:endParaRPr lang="en-US"/>
          </a:p>
        </p:txBody>
      </p:sp>
    </p:spTree>
    <p:extLst>
      <p:ext uri="{BB962C8B-B14F-4D97-AF65-F5344CB8AC3E}">
        <p14:creationId xmlns:p14="http://schemas.microsoft.com/office/powerpoint/2010/main" val="2887051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50A2FD-C69C-42DB-8586-8123EF8B84C4}" type="datetimeFigureOut">
              <a:rPr lang="en-US" smtClean="0"/>
              <a:t>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13E6A0-D5B5-4C47-85EF-E633180A532D}" type="slidenum">
              <a:rPr lang="en-US" smtClean="0"/>
              <a:t>‹#›</a:t>
            </a:fld>
            <a:endParaRPr lang="en-US"/>
          </a:p>
        </p:txBody>
      </p:sp>
    </p:spTree>
    <p:extLst>
      <p:ext uri="{BB962C8B-B14F-4D97-AF65-F5344CB8AC3E}">
        <p14:creationId xmlns:p14="http://schemas.microsoft.com/office/powerpoint/2010/main" val="213265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07668" y="3329182"/>
            <a:ext cx="11226403" cy="9511947"/>
          </a:xfrm>
        </p:spPr>
        <p:txBody>
          <a:bodyPr anchor="b">
            <a:normAutofit/>
          </a:bodyPr>
          <a:lstStyle>
            <a:lvl1pPr algn="l">
              <a:defRPr sz="7016" b="0"/>
            </a:lvl1pPr>
          </a:lstStyle>
          <a:p>
            <a:r>
              <a:rPr lang="en-US"/>
              <a:t>Click to edit Master title style</a:t>
            </a:r>
            <a:endParaRPr lang="en-US" dirty="0"/>
          </a:p>
        </p:txBody>
      </p:sp>
      <p:sp>
        <p:nvSpPr>
          <p:cNvPr id="3" name="Content Placeholder 2"/>
          <p:cNvSpPr>
            <a:spLocks noGrp="1"/>
          </p:cNvSpPr>
          <p:nvPr>
            <p:ph idx="1"/>
          </p:nvPr>
        </p:nvSpPr>
        <p:spPr>
          <a:xfrm>
            <a:off x="1871065" y="3329182"/>
            <a:ext cx="15570321" cy="3424301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007668" y="13792339"/>
            <a:ext cx="11226403" cy="13052508"/>
          </a:xfrm>
        </p:spPr>
        <p:txBody>
          <a:bodyPr anchor="t">
            <a:normAutofit/>
          </a:bodyPr>
          <a:lstStyle>
            <a:lvl1pPr marL="0" indent="0">
              <a:buNone/>
              <a:defRPr sz="5612"/>
            </a:lvl1pPr>
            <a:lvl2pPr marL="1603766" indent="0">
              <a:buNone/>
              <a:defRPr sz="4209"/>
            </a:lvl2pPr>
            <a:lvl3pPr marL="3207532" indent="0">
              <a:buNone/>
              <a:defRPr sz="3508"/>
            </a:lvl3pPr>
            <a:lvl4pPr marL="4811298" indent="0">
              <a:buNone/>
              <a:defRPr sz="3157"/>
            </a:lvl4pPr>
            <a:lvl5pPr marL="6415065" indent="0">
              <a:buNone/>
              <a:defRPr sz="3157"/>
            </a:lvl5pPr>
            <a:lvl6pPr marL="8018831" indent="0">
              <a:buNone/>
              <a:defRPr sz="3157"/>
            </a:lvl6pPr>
            <a:lvl7pPr marL="9622597" indent="0">
              <a:buNone/>
              <a:defRPr sz="3157"/>
            </a:lvl7pPr>
            <a:lvl8pPr marL="11226363" indent="0">
              <a:buNone/>
              <a:defRPr sz="3157"/>
            </a:lvl8pPr>
            <a:lvl9pPr marL="12830129" indent="0">
              <a:buNone/>
              <a:defRPr sz="3157"/>
            </a:lvl9pPr>
          </a:lstStyle>
          <a:p>
            <a:pPr lvl="0"/>
            <a:r>
              <a:rPr lang="en-US"/>
              <a:t>Click to edit Master text styles</a:t>
            </a:r>
          </a:p>
        </p:txBody>
      </p:sp>
      <p:sp>
        <p:nvSpPr>
          <p:cNvPr id="5" name="Date Placeholder 4"/>
          <p:cNvSpPr>
            <a:spLocks noGrp="1"/>
          </p:cNvSpPr>
          <p:nvPr>
            <p:ph type="dt" sz="half" idx="10"/>
          </p:nvPr>
        </p:nvSpPr>
        <p:spPr/>
        <p:txBody>
          <a:bodyPr/>
          <a:lstStyle/>
          <a:p>
            <a:fld id="{BE50A2FD-C69C-42DB-8586-8123EF8B84C4}"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13E6A0-D5B5-4C47-85EF-E633180A532D}" type="slidenum">
              <a:rPr lang="en-US" smtClean="0"/>
              <a:t>‹#›</a:t>
            </a:fld>
            <a:endParaRPr lang="en-US"/>
          </a:p>
        </p:txBody>
      </p:sp>
    </p:spTree>
    <p:extLst>
      <p:ext uri="{BB962C8B-B14F-4D97-AF65-F5344CB8AC3E}">
        <p14:creationId xmlns:p14="http://schemas.microsoft.com/office/powerpoint/2010/main" val="915809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70424" y="9036350"/>
            <a:ext cx="12499241" cy="7133961"/>
          </a:xfrm>
        </p:spPr>
        <p:txBody>
          <a:bodyPr anchor="b">
            <a:normAutofit/>
          </a:bodyPr>
          <a:lstStyle>
            <a:lvl1pPr algn="l">
              <a:defRPr sz="8419"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2672953" y="5707168"/>
            <a:ext cx="11509042" cy="29962634"/>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5612"/>
            </a:lvl1pPr>
            <a:lvl2pPr marL="1603766" indent="0">
              <a:buNone/>
              <a:defRPr sz="5612"/>
            </a:lvl2pPr>
            <a:lvl3pPr marL="3207532" indent="0">
              <a:buNone/>
              <a:defRPr sz="5612"/>
            </a:lvl3pPr>
            <a:lvl4pPr marL="4811298" indent="0">
              <a:buNone/>
              <a:defRPr sz="5612"/>
            </a:lvl4pPr>
            <a:lvl5pPr marL="6415065" indent="0">
              <a:buNone/>
              <a:defRPr sz="5612"/>
            </a:lvl5pPr>
            <a:lvl6pPr marL="8018831" indent="0">
              <a:buNone/>
              <a:defRPr sz="5612"/>
            </a:lvl6pPr>
            <a:lvl7pPr marL="9622597" indent="0">
              <a:buNone/>
              <a:defRPr sz="5612"/>
            </a:lvl7pPr>
            <a:lvl8pPr marL="11226363" indent="0">
              <a:buNone/>
              <a:defRPr sz="5612"/>
            </a:lvl8pPr>
            <a:lvl9pPr marL="12830129" indent="0">
              <a:buNone/>
              <a:defRPr sz="5612"/>
            </a:lvl9pPr>
          </a:lstStyle>
          <a:p>
            <a:r>
              <a:rPr lang="en-US"/>
              <a:t>Click icon to add picture</a:t>
            </a:r>
            <a:endParaRPr lang="en-US" dirty="0"/>
          </a:p>
        </p:txBody>
      </p:sp>
      <p:sp>
        <p:nvSpPr>
          <p:cNvPr id="4" name="Text Placeholder 3"/>
          <p:cNvSpPr>
            <a:spLocks noGrp="1"/>
          </p:cNvSpPr>
          <p:nvPr>
            <p:ph type="body" sz="half" idx="2"/>
          </p:nvPr>
        </p:nvSpPr>
        <p:spPr>
          <a:xfrm>
            <a:off x="15771222" y="17121505"/>
            <a:ext cx="12502626" cy="12999661"/>
          </a:xfrm>
        </p:spPr>
        <p:txBody>
          <a:bodyPr anchor="t">
            <a:normAutofit/>
          </a:bodyPr>
          <a:lstStyle>
            <a:lvl1pPr marL="0" indent="0">
              <a:buNone/>
              <a:defRPr sz="6314"/>
            </a:lvl1pPr>
            <a:lvl2pPr marL="1603766" indent="0">
              <a:buNone/>
              <a:defRPr sz="4209"/>
            </a:lvl2pPr>
            <a:lvl3pPr marL="3207532" indent="0">
              <a:buNone/>
              <a:defRPr sz="3508"/>
            </a:lvl3pPr>
            <a:lvl4pPr marL="4811298" indent="0">
              <a:buNone/>
              <a:defRPr sz="3157"/>
            </a:lvl4pPr>
            <a:lvl5pPr marL="6415065" indent="0">
              <a:buNone/>
              <a:defRPr sz="3157"/>
            </a:lvl5pPr>
            <a:lvl6pPr marL="8018831" indent="0">
              <a:buNone/>
              <a:defRPr sz="3157"/>
            </a:lvl6pPr>
            <a:lvl7pPr marL="9622597" indent="0">
              <a:buNone/>
              <a:defRPr sz="3157"/>
            </a:lvl7pPr>
            <a:lvl8pPr marL="11226363" indent="0">
              <a:buNone/>
              <a:defRPr sz="3157"/>
            </a:lvl8pPr>
            <a:lvl9pPr marL="12830129" indent="0">
              <a:buNone/>
              <a:defRPr sz="3157"/>
            </a:lvl9pPr>
          </a:lstStyle>
          <a:p>
            <a:pPr lvl="0"/>
            <a:r>
              <a:rPr lang="en-US"/>
              <a:t>Click to edit Master text styles</a:t>
            </a:r>
          </a:p>
        </p:txBody>
      </p:sp>
      <p:sp>
        <p:nvSpPr>
          <p:cNvPr id="5" name="Date Placeholder 4"/>
          <p:cNvSpPr>
            <a:spLocks noGrp="1"/>
          </p:cNvSpPr>
          <p:nvPr>
            <p:ph type="dt" sz="half" idx="10"/>
          </p:nvPr>
        </p:nvSpPr>
        <p:spPr/>
        <p:txBody>
          <a:bodyPr/>
          <a:lstStyle/>
          <a:p>
            <a:fld id="{BE50A2FD-C69C-42DB-8586-8123EF8B84C4}" type="datetimeFigureOut">
              <a:rPr lang="en-US" smtClean="0"/>
              <a:t>1/20/2023</a:t>
            </a:fld>
            <a:endParaRPr lang="en-US"/>
          </a:p>
        </p:txBody>
      </p:sp>
      <p:sp>
        <p:nvSpPr>
          <p:cNvPr id="6" name="Footer Placeholder 5"/>
          <p:cNvSpPr>
            <a:spLocks noGrp="1"/>
          </p:cNvSpPr>
          <p:nvPr>
            <p:ph type="ftr" sz="quarter" idx="11"/>
          </p:nvPr>
        </p:nvSpPr>
        <p:spPr>
          <a:xfrm>
            <a:off x="1871067" y="38523390"/>
            <a:ext cx="20386438" cy="2278904"/>
          </a:xfrm>
        </p:spPr>
        <p:txBody>
          <a:bodyPr/>
          <a:lstStyle/>
          <a:p>
            <a:endParaRPr lang="en-US"/>
          </a:p>
        </p:txBody>
      </p:sp>
      <p:sp>
        <p:nvSpPr>
          <p:cNvPr id="7" name="Slide Number Placeholder 6"/>
          <p:cNvSpPr>
            <a:spLocks noGrp="1"/>
          </p:cNvSpPr>
          <p:nvPr>
            <p:ph type="sldNum" sz="quarter" idx="12"/>
          </p:nvPr>
        </p:nvSpPr>
        <p:spPr/>
        <p:txBody>
          <a:bodyPr/>
          <a:lstStyle/>
          <a:p>
            <a:fld id="{9813E6A0-D5B5-4C47-85EF-E633180A532D}" type="slidenum">
              <a:rPr lang="en-US" smtClean="0"/>
              <a:t>‹#›</a:t>
            </a:fld>
            <a:endParaRPr lang="en-US"/>
          </a:p>
        </p:txBody>
      </p:sp>
    </p:spTree>
    <p:extLst>
      <p:ext uri="{BB962C8B-B14F-4D97-AF65-F5344CB8AC3E}">
        <p14:creationId xmlns:p14="http://schemas.microsoft.com/office/powerpoint/2010/main" val="3540860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23399477" y="24308315"/>
            <a:ext cx="8665897" cy="16593062"/>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871069" y="28060245"/>
            <a:ext cx="22993245" cy="951194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71069" y="3329188"/>
            <a:ext cx="22993245" cy="23515668"/>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063909" y="38523409"/>
            <a:ext cx="4210999" cy="2278904"/>
          </a:xfrm>
          <a:prstGeom prst="rect">
            <a:avLst/>
          </a:prstGeom>
        </p:spPr>
        <p:txBody>
          <a:bodyPr vert="horz" lIns="91440" tIns="45720" rIns="91440" bIns="45720" rtlCol="0" anchor="t"/>
          <a:lstStyle>
            <a:lvl1pPr algn="r">
              <a:defRPr sz="3508" b="0" i="0">
                <a:solidFill>
                  <a:schemeClr val="bg2">
                    <a:lumMod val="50000"/>
                  </a:schemeClr>
                </a:solidFill>
                <a:effectLst/>
                <a:latin typeface="+mn-lt"/>
              </a:defRPr>
            </a:lvl1pPr>
          </a:lstStyle>
          <a:p>
            <a:fld id="{BE50A2FD-C69C-42DB-8586-8123EF8B84C4}" type="datetimeFigureOut">
              <a:rPr lang="en-US" smtClean="0"/>
              <a:t>1/20/2023</a:t>
            </a:fld>
            <a:endParaRPr lang="en-US"/>
          </a:p>
        </p:txBody>
      </p:sp>
      <p:sp>
        <p:nvSpPr>
          <p:cNvPr id="5" name="Footer Placeholder 4"/>
          <p:cNvSpPr>
            <a:spLocks noGrp="1"/>
          </p:cNvSpPr>
          <p:nvPr>
            <p:ph type="ftr" sz="quarter" idx="3"/>
          </p:nvPr>
        </p:nvSpPr>
        <p:spPr>
          <a:xfrm>
            <a:off x="1871067" y="38523390"/>
            <a:ext cx="20386438" cy="2278904"/>
          </a:xfrm>
          <a:prstGeom prst="rect">
            <a:avLst/>
          </a:prstGeom>
        </p:spPr>
        <p:txBody>
          <a:bodyPr vert="horz" lIns="91440" tIns="45720" rIns="91440" bIns="45720" rtlCol="0" anchor="t"/>
          <a:lstStyle>
            <a:lvl1pPr algn="l">
              <a:defRPr sz="3508"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27271231" y="34817712"/>
            <a:ext cx="3005869" cy="4181294"/>
          </a:xfrm>
          <a:prstGeom prst="rect">
            <a:avLst/>
          </a:prstGeom>
        </p:spPr>
        <p:txBody>
          <a:bodyPr vert="horz" lIns="91440" tIns="45720" rIns="91440" bIns="45720" rtlCol="0" anchor="b"/>
          <a:lstStyle>
            <a:lvl1pPr algn="r">
              <a:defRPr sz="9822" b="0" i="0">
                <a:solidFill>
                  <a:schemeClr val="bg2">
                    <a:lumMod val="50000"/>
                  </a:schemeClr>
                </a:solidFill>
                <a:effectLst/>
                <a:latin typeface="+mn-lt"/>
              </a:defRPr>
            </a:lvl1pPr>
          </a:lstStyle>
          <a:p>
            <a:fld id="{9813E6A0-D5B5-4C47-85EF-E633180A532D}" type="slidenum">
              <a:rPr lang="en-US" smtClean="0"/>
              <a:t>‹#›</a:t>
            </a:fld>
            <a:endParaRPr lang="en-US"/>
          </a:p>
        </p:txBody>
      </p:sp>
    </p:spTree>
    <p:extLst>
      <p:ext uri="{BB962C8B-B14F-4D97-AF65-F5344CB8AC3E}">
        <p14:creationId xmlns:p14="http://schemas.microsoft.com/office/powerpoint/2010/main" val="4013790457"/>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l" defTabSz="1603766" rtl="0" eaLnBrk="1" latinLnBrk="0" hangingPunct="1">
        <a:spcBef>
          <a:spcPct val="0"/>
        </a:spcBef>
        <a:buNone/>
        <a:defRPr sz="11225"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002354" indent="-1002354" algn="l" defTabSz="1603766" rtl="0" eaLnBrk="1" latinLnBrk="0" hangingPunct="1">
        <a:spcBef>
          <a:spcPct val="20000"/>
        </a:spcBef>
        <a:spcAft>
          <a:spcPts val="2105"/>
        </a:spcAft>
        <a:buClr>
          <a:schemeClr val="tx1"/>
        </a:buClr>
        <a:buSzPct val="80000"/>
        <a:buFont typeface="Wingdings 3" panose="05040102010807070707" pitchFamily="18" charset="2"/>
        <a:buChar char=""/>
        <a:defRPr sz="7016" kern="1200" cap="none">
          <a:solidFill>
            <a:schemeClr val="bg2">
              <a:lumMod val="50000"/>
            </a:schemeClr>
          </a:solidFill>
          <a:effectLst/>
          <a:latin typeface="+mn-lt"/>
          <a:ea typeface="+mn-ea"/>
          <a:cs typeface="+mn-cs"/>
        </a:defRPr>
      </a:lvl1pPr>
      <a:lvl2pPr marL="2606120" indent="-1002354" algn="l" defTabSz="1603766" rtl="0" eaLnBrk="1" latinLnBrk="0" hangingPunct="1">
        <a:spcBef>
          <a:spcPct val="20000"/>
        </a:spcBef>
        <a:spcAft>
          <a:spcPts val="2105"/>
        </a:spcAft>
        <a:buClr>
          <a:schemeClr val="tx1"/>
        </a:buClr>
        <a:buSzPct val="80000"/>
        <a:buFont typeface="Wingdings 3" panose="05040102010807070707" pitchFamily="18" charset="2"/>
        <a:buChar char=""/>
        <a:defRPr sz="6314" kern="1200" cap="none">
          <a:solidFill>
            <a:schemeClr val="bg2">
              <a:lumMod val="50000"/>
            </a:schemeClr>
          </a:solidFill>
          <a:effectLst/>
          <a:latin typeface="+mn-lt"/>
          <a:ea typeface="+mn-ea"/>
          <a:cs typeface="+mn-cs"/>
        </a:defRPr>
      </a:lvl2pPr>
      <a:lvl3pPr marL="4209886" indent="-1002354" algn="l" defTabSz="1603766" rtl="0" eaLnBrk="1" latinLnBrk="0" hangingPunct="1">
        <a:spcBef>
          <a:spcPct val="20000"/>
        </a:spcBef>
        <a:spcAft>
          <a:spcPts val="2105"/>
        </a:spcAft>
        <a:buClr>
          <a:schemeClr val="tx1"/>
        </a:buClr>
        <a:buSzPct val="80000"/>
        <a:buFont typeface="Wingdings 3" panose="05040102010807070707" pitchFamily="18" charset="2"/>
        <a:buChar char=""/>
        <a:defRPr sz="5612" kern="1200" cap="none">
          <a:solidFill>
            <a:schemeClr val="bg2">
              <a:lumMod val="50000"/>
            </a:schemeClr>
          </a:solidFill>
          <a:effectLst/>
          <a:latin typeface="+mn-lt"/>
          <a:ea typeface="+mn-ea"/>
          <a:cs typeface="+mn-cs"/>
        </a:defRPr>
      </a:lvl3pPr>
      <a:lvl4pPr marL="5412711" indent="-601412" algn="l" defTabSz="1603766" rtl="0" eaLnBrk="1" latinLnBrk="0" hangingPunct="1">
        <a:spcBef>
          <a:spcPct val="20000"/>
        </a:spcBef>
        <a:spcAft>
          <a:spcPts val="2105"/>
        </a:spcAft>
        <a:buClr>
          <a:schemeClr val="tx1"/>
        </a:buClr>
        <a:buSzPct val="80000"/>
        <a:buFont typeface="Wingdings 3" panose="05040102010807070707" pitchFamily="18" charset="2"/>
        <a:buChar char=""/>
        <a:defRPr sz="4911" kern="1200" cap="none">
          <a:solidFill>
            <a:schemeClr val="bg2">
              <a:lumMod val="50000"/>
            </a:schemeClr>
          </a:solidFill>
          <a:effectLst/>
          <a:latin typeface="+mn-lt"/>
          <a:ea typeface="+mn-ea"/>
          <a:cs typeface="+mn-cs"/>
        </a:defRPr>
      </a:lvl4pPr>
      <a:lvl5pPr marL="7016477" indent="-601412" algn="l" defTabSz="1603766" rtl="0" eaLnBrk="1" latinLnBrk="0" hangingPunct="1">
        <a:spcBef>
          <a:spcPct val="20000"/>
        </a:spcBef>
        <a:spcAft>
          <a:spcPts val="2105"/>
        </a:spcAft>
        <a:buClr>
          <a:schemeClr val="tx1"/>
        </a:buClr>
        <a:buSzPct val="80000"/>
        <a:buFont typeface="Wingdings 3" panose="05040102010807070707" pitchFamily="18" charset="2"/>
        <a:buChar char=""/>
        <a:defRPr sz="4911" kern="1200" cap="none">
          <a:solidFill>
            <a:schemeClr val="bg2">
              <a:lumMod val="50000"/>
            </a:schemeClr>
          </a:solidFill>
          <a:effectLst/>
          <a:latin typeface="+mn-lt"/>
          <a:ea typeface="+mn-ea"/>
          <a:cs typeface="+mn-cs"/>
        </a:defRPr>
      </a:lvl5pPr>
      <a:lvl6pPr marL="8820714" indent="-801883" algn="l" defTabSz="1603766" rtl="0" eaLnBrk="1" latinLnBrk="0" hangingPunct="1">
        <a:spcBef>
          <a:spcPct val="20000"/>
        </a:spcBef>
        <a:spcAft>
          <a:spcPts val="2105"/>
        </a:spcAft>
        <a:buClr>
          <a:schemeClr val="tx1"/>
        </a:buClr>
        <a:buSzPct val="80000"/>
        <a:buFont typeface="Wingdings 3" panose="05040102010807070707" pitchFamily="18" charset="2"/>
        <a:buChar char=""/>
        <a:defRPr sz="4911" kern="1200" cap="none">
          <a:solidFill>
            <a:schemeClr val="bg2">
              <a:lumMod val="50000"/>
            </a:schemeClr>
          </a:solidFill>
          <a:effectLst/>
          <a:latin typeface="+mn-lt"/>
          <a:ea typeface="+mn-ea"/>
          <a:cs typeface="+mn-cs"/>
        </a:defRPr>
      </a:lvl6pPr>
      <a:lvl7pPr marL="10424480" indent="-801883" algn="l" defTabSz="1603766" rtl="0" eaLnBrk="1" latinLnBrk="0" hangingPunct="1">
        <a:spcBef>
          <a:spcPct val="20000"/>
        </a:spcBef>
        <a:spcAft>
          <a:spcPts val="2105"/>
        </a:spcAft>
        <a:buClr>
          <a:schemeClr val="tx1"/>
        </a:buClr>
        <a:buSzPct val="80000"/>
        <a:buFont typeface="Wingdings 3" panose="05040102010807070707" pitchFamily="18" charset="2"/>
        <a:buChar char=""/>
        <a:defRPr sz="4911" kern="1200" cap="none">
          <a:solidFill>
            <a:schemeClr val="bg2">
              <a:lumMod val="50000"/>
            </a:schemeClr>
          </a:solidFill>
          <a:effectLst/>
          <a:latin typeface="+mn-lt"/>
          <a:ea typeface="+mn-ea"/>
          <a:cs typeface="+mn-cs"/>
        </a:defRPr>
      </a:lvl7pPr>
      <a:lvl8pPr marL="12028246" indent="-801883" algn="l" defTabSz="1603766" rtl="0" eaLnBrk="1" latinLnBrk="0" hangingPunct="1">
        <a:spcBef>
          <a:spcPct val="20000"/>
        </a:spcBef>
        <a:spcAft>
          <a:spcPts val="2105"/>
        </a:spcAft>
        <a:buClr>
          <a:schemeClr val="tx1"/>
        </a:buClr>
        <a:buSzPct val="80000"/>
        <a:buFont typeface="Wingdings 3" panose="05040102010807070707" pitchFamily="18" charset="2"/>
        <a:buChar char=""/>
        <a:defRPr sz="4911" kern="1200" cap="none">
          <a:solidFill>
            <a:schemeClr val="bg2">
              <a:lumMod val="50000"/>
            </a:schemeClr>
          </a:solidFill>
          <a:effectLst/>
          <a:latin typeface="+mn-lt"/>
          <a:ea typeface="+mn-ea"/>
          <a:cs typeface="+mn-cs"/>
        </a:defRPr>
      </a:lvl8pPr>
      <a:lvl9pPr marL="13632012" indent="-801883" algn="l" defTabSz="1603766" rtl="0" eaLnBrk="1" latinLnBrk="0" hangingPunct="1">
        <a:spcBef>
          <a:spcPct val="20000"/>
        </a:spcBef>
        <a:spcAft>
          <a:spcPts val="2105"/>
        </a:spcAft>
        <a:buClr>
          <a:schemeClr val="tx1"/>
        </a:buClr>
        <a:buSzPct val="80000"/>
        <a:buFont typeface="Wingdings 3" panose="05040102010807070707" pitchFamily="18" charset="2"/>
        <a:buChar char=""/>
        <a:defRPr sz="4911" kern="1200" cap="none">
          <a:solidFill>
            <a:schemeClr val="bg2">
              <a:lumMod val="50000"/>
            </a:schemeClr>
          </a:solidFill>
          <a:effectLst/>
          <a:latin typeface="+mn-lt"/>
          <a:ea typeface="+mn-ea"/>
          <a:cs typeface="+mn-cs"/>
        </a:defRPr>
      </a:lvl9pPr>
    </p:bodyStyle>
    <p:otherStyle>
      <a:defPPr>
        <a:defRPr lang="en-US"/>
      </a:defPPr>
      <a:lvl1pPr marL="0" algn="l" defTabSz="1603766" rtl="0" eaLnBrk="1" latinLnBrk="0" hangingPunct="1">
        <a:defRPr sz="6314" kern="1200">
          <a:solidFill>
            <a:schemeClr val="tx1"/>
          </a:solidFill>
          <a:latin typeface="+mn-lt"/>
          <a:ea typeface="+mn-ea"/>
          <a:cs typeface="+mn-cs"/>
        </a:defRPr>
      </a:lvl1pPr>
      <a:lvl2pPr marL="1603766" algn="l" defTabSz="1603766" rtl="0" eaLnBrk="1" latinLnBrk="0" hangingPunct="1">
        <a:defRPr sz="6314" kern="1200">
          <a:solidFill>
            <a:schemeClr val="tx1"/>
          </a:solidFill>
          <a:latin typeface="+mn-lt"/>
          <a:ea typeface="+mn-ea"/>
          <a:cs typeface="+mn-cs"/>
        </a:defRPr>
      </a:lvl2pPr>
      <a:lvl3pPr marL="3207532" algn="l" defTabSz="1603766" rtl="0" eaLnBrk="1" latinLnBrk="0" hangingPunct="1">
        <a:defRPr sz="6314" kern="1200">
          <a:solidFill>
            <a:schemeClr val="tx1"/>
          </a:solidFill>
          <a:latin typeface="+mn-lt"/>
          <a:ea typeface="+mn-ea"/>
          <a:cs typeface="+mn-cs"/>
        </a:defRPr>
      </a:lvl3pPr>
      <a:lvl4pPr marL="4811298" algn="l" defTabSz="1603766" rtl="0" eaLnBrk="1" latinLnBrk="0" hangingPunct="1">
        <a:defRPr sz="6314" kern="1200">
          <a:solidFill>
            <a:schemeClr val="tx1"/>
          </a:solidFill>
          <a:latin typeface="+mn-lt"/>
          <a:ea typeface="+mn-ea"/>
          <a:cs typeface="+mn-cs"/>
        </a:defRPr>
      </a:lvl4pPr>
      <a:lvl5pPr marL="6415065" algn="l" defTabSz="1603766" rtl="0" eaLnBrk="1" latinLnBrk="0" hangingPunct="1">
        <a:defRPr sz="6314" kern="1200">
          <a:solidFill>
            <a:schemeClr val="tx1"/>
          </a:solidFill>
          <a:latin typeface="+mn-lt"/>
          <a:ea typeface="+mn-ea"/>
          <a:cs typeface="+mn-cs"/>
        </a:defRPr>
      </a:lvl5pPr>
      <a:lvl6pPr marL="8018831" algn="l" defTabSz="1603766" rtl="0" eaLnBrk="1" latinLnBrk="0" hangingPunct="1">
        <a:defRPr sz="6314" kern="1200">
          <a:solidFill>
            <a:schemeClr val="tx1"/>
          </a:solidFill>
          <a:latin typeface="+mn-lt"/>
          <a:ea typeface="+mn-ea"/>
          <a:cs typeface="+mn-cs"/>
        </a:defRPr>
      </a:lvl6pPr>
      <a:lvl7pPr marL="9622597" algn="l" defTabSz="1603766" rtl="0" eaLnBrk="1" latinLnBrk="0" hangingPunct="1">
        <a:defRPr sz="6314" kern="1200">
          <a:solidFill>
            <a:schemeClr val="tx1"/>
          </a:solidFill>
          <a:latin typeface="+mn-lt"/>
          <a:ea typeface="+mn-ea"/>
          <a:cs typeface="+mn-cs"/>
        </a:defRPr>
      </a:lvl7pPr>
      <a:lvl8pPr marL="11226363" algn="l" defTabSz="1603766" rtl="0" eaLnBrk="1" latinLnBrk="0" hangingPunct="1">
        <a:defRPr sz="6314" kern="1200">
          <a:solidFill>
            <a:schemeClr val="tx1"/>
          </a:solidFill>
          <a:latin typeface="+mn-lt"/>
          <a:ea typeface="+mn-ea"/>
          <a:cs typeface="+mn-cs"/>
        </a:defRPr>
      </a:lvl8pPr>
      <a:lvl9pPr marL="12830129" algn="l" defTabSz="1603766" rtl="0" eaLnBrk="1" latinLnBrk="0" hangingPunct="1">
        <a:defRPr sz="63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7C535D-6838-62B1-22C7-2EE4052206B8}"/>
              </a:ext>
            </a:extLst>
          </p:cNvPr>
          <p:cNvSpPr txBox="1"/>
          <p:nvPr/>
        </p:nvSpPr>
        <p:spPr>
          <a:xfrm>
            <a:off x="-2570576" y="0"/>
            <a:ext cx="32075438" cy="1015663"/>
          </a:xfrm>
          <a:prstGeom prst="rect">
            <a:avLst/>
          </a:prstGeom>
          <a:noFill/>
        </p:spPr>
        <p:txBody>
          <a:bodyPr wrap="square">
            <a:spAutoFit/>
          </a:bodyPr>
          <a:lstStyle/>
          <a:p>
            <a:r>
              <a:rPr lang="en-US" sz="5721" dirty="0">
                <a:latin typeface="Times New Roman" panose="02020603050405020304" pitchFamily="18" charset="0"/>
                <a:cs typeface="Times New Roman" panose="02020603050405020304" pitchFamily="18" charset="0"/>
              </a:rPr>
              <a:t>															</a:t>
            </a:r>
            <a:r>
              <a:rPr lang="en-US" sz="6000" dirty="0">
                <a:solidFill>
                  <a:schemeClr val="bg1"/>
                </a:solidFill>
                <a:latin typeface="Times New Roman" panose="02020603050405020304" pitchFamily="18" charset="0"/>
                <a:cs typeface="Times New Roman" panose="02020603050405020304" pitchFamily="18" charset="0"/>
              </a:rPr>
              <a:t>Analysis on death rate per 1,000 people in the general population</a:t>
            </a:r>
            <a:endParaRPr lang="en-GB" sz="60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C3727A8-9A01-B64A-B581-E09BBC54777B}"/>
              </a:ext>
            </a:extLst>
          </p:cNvPr>
          <p:cNvSpPr txBox="1"/>
          <p:nvPr/>
        </p:nvSpPr>
        <p:spPr>
          <a:xfrm>
            <a:off x="870240" y="1289651"/>
            <a:ext cx="14471359" cy="12976053"/>
          </a:xfrm>
          <a:prstGeom prst="rect">
            <a:avLst/>
          </a:prstGeom>
          <a:noFill/>
        </p:spPr>
        <p:txBody>
          <a:bodyPr wrap="square">
            <a:spAutoFit/>
          </a:bodyPr>
          <a:lstStyle/>
          <a:p>
            <a:pPr algn="just">
              <a:lnSpc>
                <a:spcPct val="107000"/>
              </a:lnSpc>
              <a:spcAft>
                <a:spcPts val="2871"/>
              </a:spcAft>
            </a:pPr>
            <a:r>
              <a:rPr lang="en-US" sz="339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Introduction</a:t>
            </a:r>
          </a:p>
          <a:p>
            <a:pPr marL="302752" indent="-302752" algn="just">
              <a:lnSpc>
                <a:spcPct val="107000"/>
              </a:lnSpc>
              <a:spcAft>
                <a:spcPts val="2871"/>
              </a:spcAft>
              <a:buFont typeface="Arial" panose="020B0604020202020204" pitchFamily="34" charset="0"/>
              <a:buChar char="•"/>
            </a:pPr>
            <a:r>
              <a:rPr lang="en-US" sz="4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 investigation that follows looks at the death rate in 2015 related to the prevalence of HIV/AIDS, tuberculosis, and malnutrition. </a:t>
            </a:r>
          </a:p>
          <a:p>
            <a:pPr marL="302752" indent="-302752" algn="just">
              <a:lnSpc>
                <a:spcPct val="107000"/>
              </a:lnSpc>
              <a:spcAft>
                <a:spcPts val="2871"/>
              </a:spcAft>
              <a:buFont typeface="Arial" panose="020B0604020202020204" pitchFamily="34" charset="0"/>
              <a:buChar char="•"/>
            </a:pPr>
            <a:r>
              <a:rPr lang="en-US" sz="4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Death rate analysis is the number of deaths in a population over a specific period of time. </a:t>
            </a:r>
          </a:p>
          <a:p>
            <a:pPr marL="302752" indent="-302752" algn="just">
              <a:lnSpc>
                <a:spcPct val="107000"/>
              </a:lnSpc>
              <a:spcAft>
                <a:spcPts val="2871"/>
              </a:spcAft>
              <a:buFont typeface="Arial" panose="020B0604020202020204" pitchFamily="34" charset="0"/>
              <a:buChar char="•"/>
            </a:pPr>
            <a:r>
              <a:rPr lang="en-US" sz="4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This analysis is often used to track trends in mortality and identify patterns that may be related to certain causes of death. </a:t>
            </a:r>
          </a:p>
          <a:p>
            <a:pPr marL="302752" indent="-302752" algn="just">
              <a:lnSpc>
                <a:spcPct val="107000"/>
              </a:lnSpc>
              <a:spcAft>
                <a:spcPts val="2871"/>
              </a:spcAft>
              <a:buFont typeface="Arial" panose="020B0604020202020204" pitchFamily="34" charset="0"/>
              <a:buChar char="•"/>
            </a:pPr>
            <a:r>
              <a:rPr lang="en-US" sz="4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 most commonly used measure in death rate analysis is the crude death rate, which is the number of deaths per 1,000 people in a population.</a:t>
            </a:r>
            <a:r>
              <a:rPr lang="en-US" sz="4400" dirty="0">
                <a:solidFill>
                  <a:schemeClr val="bg1"/>
                </a:solidFill>
                <a:latin typeface="Times New Roman" panose="02020603050405020304" pitchFamily="18" charset="0"/>
                <a:cs typeface="Times New Roman" panose="02020603050405020304" pitchFamily="18" charset="0"/>
              </a:rPr>
              <a:t> </a:t>
            </a:r>
          </a:p>
          <a:p>
            <a:pPr marL="302752" indent="-302752" algn="just">
              <a:lnSpc>
                <a:spcPct val="107000"/>
              </a:lnSpc>
              <a:spcAft>
                <a:spcPts val="2871"/>
              </a:spcAft>
              <a:buFont typeface="Arial" panose="020B0604020202020204" pitchFamily="34" charset="0"/>
              <a:buChar char="•"/>
            </a:pPr>
            <a:r>
              <a:rPr lang="en-US" sz="4400" dirty="0">
                <a:solidFill>
                  <a:schemeClr val="bg1"/>
                </a:solidFill>
                <a:latin typeface="Times New Roman" panose="02020603050405020304" pitchFamily="18" charset="0"/>
                <a:cs typeface="Times New Roman" panose="02020603050405020304" pitchFamily="18" charset="0"/>
              </a:rPr>
              <a:t>Death rate analysis can be used to identify health disparities and inform public health policy.</a:t>
            </a:r>
          </a:p>
          <a:p>
            <a:pPr marL="302752" indent="-302752" algn="just">
              <a:lnSpc>
                <a:spcPct val="107000"/>
              </a:lnSpc>
              <a:spcAft>
                <a:spcPts val="2871"/>
              </a:spcAft>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 It can also be used to identify potential health risk factors and monitor the effectiveness of interventions.</a:t>
            </a:r>
          </a:p>
        </p:txBody>
      </p:sp>
      <p:pic>
        <p:nvPicPr>
          <p:cNvPr id="15" name="Picture 14">
            <a:extLst>
              <a:ext uri="{FF2B5EF4-FFF2-40B4-BE49-F238E27FC236}">
                <a16:creationId xmlns:a16="http://schemas.microsoft.com/office/drawing/2014/main" id="{C61B3F69-1CC1-BA76-0DDF-F1EDD7D2A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7620" y="2006600"/>
            <a:ext cx="12396980" cy="10363200"/>
          </a:xfrm>
          <a:prstGeom prst="rect">
            <a:avLst/>
          </a:prstGeom>
        </p:spPr>
      </p:pic>
      <p:sp>
        <p:nvSpPr>
          <p:cNvPr id="17" name="TextBox 16">
            <a:extLst>
              <a:ext uri="{FF2B5EF4-FFF2-40B4-BE49-F238E27FC236}">
                <a16:creationId xmlns:a16="http://schemas.microsoft.com/office/drawing/2014/main" id="{FDDDA443-A421-B872-42D0-EADA6C1991B1}"/>
              </a:ext>
            </a:extLst>
          </p:cNvPr>
          <p:cNvSpPr txBox="1"/>
          <p:nvPr/>
        </p:nvSpPr>
        <p:spPr>
          <a:xfrm>
            <a:off x="14752638" y="12309658"/>
            <a:ext cx="17322800" cy="4647234"/>
          </a:xfrm>
          <a:prstGeom prst="rect">
            <a:avLst/>
          </a:prstGeom>
          <a:noFill/>
        </p:spPr>
        <p:txBody>
          <a:bodyPr wrap="square">
            <a:spAutoFit/>
          </a:bodyPr>
          <a:lstStyle/>
          <a:p>
            <a:pPr marL="1231041" indent="-683912">
              <a:lnSpc>
                <a:spcPct val="107000"/>
              </a:lnSpc>
              <a:spcAft>
                <a:spcPts val="1915"/>
              </a:spcAft>
              <a:buFont typeface="Arial" panose="020B0604020202020204" pitchFamily="34" charset="0"/>
              <a:buChar char="•"/>
            </a:pPr>
            <a:r>
              <a:rPr lang="en-US" sz="4400" dirty="0">
                <a:solidFill>
                  <a:schemeClr val="bg1"/>
                </a:solidFill>
                <a:latin typeface="Times New Roman" panose="02020603050405020304" pitchFamily="18" charset="0"/>
                <a:ea typeface="Calibri" panose="020F0502020204030204" pitchFamily="34" charset="0"/>
                <a:cs typeface="Arial" panose="020B0604020202020204" pitchFamily="34" charset="0"/>
              </a:rPr>
              <a:t>The heatmap shown above illustrates the relationship between death rates and the incidence of AIDS, tuberculosis, and malnutrition. </a:t>
            </a:r>
          </a:p>
          <a:p>
            <a:pPr marL="1231041" indent="-683912">
              <a:lnSpc>
                <a:spcPct val="107000"/>
              </a:lnSpc>
              <a:spcAft>
                <a:spcPts val="1915"/>
              </a:spcAft>
              <a:buFont typeface="Arial" panose="020B0604020202020204" pitchFamily="34" charset="0"/>
              <a:buChar char="•"/>
            </a:pPr>
            <a:r>
              <a:rPr lang="en-US" sz="4400" dirty="0">
                <a:solidFill>
                  <a:schemeClr val="bg1"/>
                </a:solidFill>
                <a:latin typeface="Times New Roman" panose="02020603050405020304" pitchFamily="18" charset="0"/>
                <a:ea typeface="Calibri" panose="020F0502020204030204" pitchFamily="34" charset="0"/>
                <a:cs typeface="Arial" panose="020B0604020202020204" pitchFamily="34" charset="0"/>
              </a:rPr>
              <a:t>Undernourishment has the lowest correlation because the color of the cell shows the intensity of the association, with deeper colors indicating a higher correlation and lighter colors indicating a lesser correlation</a:t>
            </a:r>
            <a:endParaRPr lang="en-US" sz="4400" dirty="0">
              <a:solidFill>
                <a:schemeClr val="bg1"/>
              </a:solidFill>
            </a:endParaRPr>
          </a:p>
        </p:txBody>
      </p:sp>
      <p:pic>
        <p:nvPicPr>
          <p:cNvPr id="19" name="Picture 18">
            <a:extLst>
              <a:ext uri="{FF2B5EF4-FFF2-40B4-BE49-F238E27FC236}">
                <a16:creationId xmlns:a16="http://schemas.microsoft.com/office/drawing/2014/main" id="{2EC49418-E08E-480A-106A-E2EAB6883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416" y="12689503"/>
            <a:ext cx="14471183" cy="9144000"/>
          </a:xfrm>
          <a:prstGeom prst="rect">
            <a:avLst/>
          </a:prstGeom>
        </p:spPr>
      </p:pic>
      <p:sp>
        <p:nvSpPr>
          <p:cNvPr id="21" name="TextBox 20">
            <a:extLst>
              <a:ext uri="{FF2B5EF4-FFF2-40B4-BE49-F238E27FC236}">
                <a16:creationId xmlns:a16="http://schemas.microsoft.com/office/drawing/2014/main" id="{7C6CC138-6A7F-B103-3EA2-0CE670BA8007}"/>
              </a:ext>
            </a:extLst>
          </p:cNvPr>
          <p:cNvSpPr txBox="1"/>
          <p:nvPr/>
        </p:nvSpPr>
        <p:spPr>
          <a:xfrm>
            <a:off x="15341598" y="17390462"/>
            <a:ext cx="16860839" cy="2834805"/>
          </a:xfrm>
          <a:prstGeom prst="rect">
            <a:avLst/>
          </a:prstGeom>
          <a:noFill/>
        </p:spPr>
        <p:txBody>
          <a:bodyPr wrap="square">
            <a:spAutoFit/>
          </a:bodyPr>
          <a:lstStyle/>
          <a:p>
            <a:pPr marL="685913" indent="-685913">
              <a:buFont typeface="Arial" panose="020B0604020202020204" pitchFamily="34" charset="0"/>
              <a:buChar char="•"/>
            </a:pPr>
            <a:r>
              <a:rPr lang="en-US" sz="4400" dirty="0">
                <a:solidFill>
                  <a:schemeClr val="bg1"/>
                </a:solidFill>
                <a:latin typeface="Times New Roman" panose="02020603050405020304" pitchFamily="18" charset="0"/>
                <a:cs typeface="Times New Roman" panose="02020603050405020304" pitchFamily="18" charset="0"/>
              </a:rPr>
              <a:t>This data from the World Bank shows connected clusters for numerous nations, which suggests that the death rate from tuberculosis prevalence in 2015 was higher. </a:t>
            </a:r>
          </a:p>
          <a:p>
            <a:pPr marL="685913" indent="-685913">
              <a:buFont typeface="Arial" panose="020B0604020202020204" pitchFamily="34" charset="0"/>
              <a:buChar char="•"/>
            </a:pPr>
            <a:r>
              <a:rPr lang="en-US" sz="4400" dirty="0">
                <a:solidFill>
                  <a:schemeClr val="bg1"/>
                </a:solidFill>
                <a:latin typeface="Times New Roman" panose="02020603050405020304" pitchFamily="18" charset="0"/>
                <a:cs typeface="Times New Roman" panose="02020603050405020304" pitchFamily="18" charset="0"/>
              </a:rPr>
              <a:t>Each cluster contains similar observations based on the chosen feature.</a:t>
            </a:r>
          </a:p>
        </p:txBody>
      </p:sp>
      <p:pic>
        <p:nvPicPr>
          <p:cNvPr id="27" name="Picture 26">
            <a:extLst>
              <a:ext uri="{FF2B5EF4-FFF2-40B4-BE49-F238E27FC236}">
                <a16:creationId xmlns:a16="http://schemas.microsoft.com/office/drawing/2014/main" id="{DAE6ACE5-C172-0B59-199A-FF9BFF261B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240" y="22121171"/>
            <a:ext cx="15863601" cy="7342829"/>
          </a:xfrm>
          <a:prstGeom prst="rect">
            <a:avLst/>
          </a:prstGeom>
        </p:spPr>
      </p:pic>
      <p:pic>
        <p:nvPicPr>
          <p:cNvPr id="29" name="Picture 28">
            <a:extLst>
              <a:ext uri="{FF2B5EF4-FFF2-40B4-BE49-F238E27FC236}">
                <a16:creationId xmlns:a16="http://schemas.microsoft.com/office/drawing/2014/main" id="{B1BDDF6B-1CB6-ADD3-4D51-45DA505E6E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18739" y="20624800"/>
            <a:ext cx="13351861" cy="9144000"/>
          </a:xfrm>
          <a:prstGeom prst="rect">
            <a:avLst/>
          </a:prstGeom>
        </p:spPr>
      </p:pic>
      <p:sp>
        <p:nvSpPr>
          <p:cNvPr id="31" name="TextBox 30">
            <a:extLst>
              <a:ext uri="{FF2B5EF4-FFF2-40B4-BE49-F238E27FC236}">
                <a16:creationId xmlns:a16="http://schemas.microsoft.com/office/drawing/2014/main" id="{6EA77879-1CD3-4506-7241-E61232A36E76}"/>
              </a:ext>
            </a:extLst>
          </p:cNvPr>
          <p:cNvSpPr txBox="1"/>
          <p:nvPr/>
        </p:nvSpPr>
        <p:spPr>
          <a:xfrm>
            <a:off x="870240" y="29702710"/>
            <a:ext cx="30854360" cy="4597092"/>
          </a:xfrm>
          <a:prstGeom prst="rect">
            <a:avLst/>
          </a:prstGeom>
          <a:noFill/>
        </p:spPr>
        <p:txBody>
          <a:bodyPr wrap="square">
            <a:spAutoFit/>
          </a:bodyPr>
          <a:lstStyle/>
          <a:p>
            <a:pPr marL="914550" indent="-685913">
              <a:lnSpc>
                <a:spcPct val="107000"/>
              </a:lnSpc>
              <a:spcAft>
                <a:spcPts val="799"/>
              </a:spcAft>
              <a:buFont typeface="Arial" panose="020B0604020202020204" pitchFamily="34" charset="0"/>
              <a:buChar char="•"/>
            </a:pPr>
            <a:r>
              <a:rPr lang="en-US" sz="4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As we can analyze for a span of 5 years the incidence of tuberculosis has decreased rapidly for countries like UK and US. It has been plotted and fitted using exponential data to make it more accurate </a:t>
            </a:r>
          </a:p>
          <a:p>
            <a:pPr marL="914550" indent="-685913">
              <a:lnSpc>
                <a:spcPct val="107000"/>
              </a:lnSpc>
              <a:spcAft>
                <a:spcPts val="799"/>
              </a:spcAft>
              <a:buFont typeface="Arial" panose="020B0604020202020204" pitchFamily="34" charset="0"/>
              <a:buChar char="•"/>
            </a:pPr>
            <a:r>
              <a:rPr lang="en-US" sz="4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 fit graph is used to show the incidence of tuberculosis over time, and the curve would be used to model the relationship between the number of cases and the time period. The fit could be linear, polynomial, or some other type of mathematical function depending on the data.</a:t>
            </a:r>
          </a:p>
          <a:p>
            <a:pPr marL="685913" indent="-685913">
              <a:buFont typeface="Arial" panose="020B0604020202020204" pitchFamily="34" charset="0"/>
              <a:buChar char="•"/>
            </a:pPr>
            <a:r>
              <a:rPr lang="en-US" sz="4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For example, if tuberculosis incidence decreases over time, the curve would be a downward-facing parabola. </a:t>
            </a:r>
            <a:endParaRPr lang="en-US" sz="4400" dirty="0">
              <a:solidFill>
                <a:schemeClr val="bg1"/>
              </a:solidFill>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B8AC89B4-49D7-9234-017E-5E5BF84E903D}"/>
              </a:ext>
            </a:extLst>
          </p:cNvPr>
          <p:cNvSpPr txBox="1"/>
          <p:nvPr/>
        </p:nvSpPr>
        <p:spPr>
          <a:xfrm>
            <a:off x="870240" y="35313126"/>
            <a:ext cx="31129001" cy="3715825"/>
          </a:xfrm>
          <a:prstGeom prst="rect">
            <a:avLst/>
          </a:prstGeom>
          <a:noFill/>
        </p:spPr>
        <p:txBody>
          <a:bodyPr wrap="square">
            <a:spAutoFit/>
          </a:bodyPr>
          <a:lstStyle/>
          <a:p>
            <a:pPr marL="228638">
              <a:lnSpc>
                <a:spcPct val="107000"/>
              </a:lnSpc>
              <a:spcAft>
                <a:spcPts val="799"/>
              </a:spcAft>
            </a:pPr>
            <a:r>
              <a:rPr lang="en-US" sz="4000" b="1" dirty="0">
                <a:solidFill>
                  <a:schemeClr val="bg1"/>
                </a:solidFill>
                <a:latin typeface="Times New Roman" panose="02020603050405020304" pitchFamily="18" charset="0"/>
                <a:ea typeface="Calibri" panose="020F0502020204030204" pitchFamily="34" charset="0"/>
                <a:cs typeface="Arial" panose="020B0604020202020204" pitchFamily="34" charset="0"/>
              </a:rPr>
              <a:t>Conclusion:</a:t>
            </a:r>
            <a:endParaRPr lang="en-US" sz="4400" b="1" dirty="0">
              <a:solidFill>
                <a:schemeClr val="bg1"/>
              </a:solidFill>
              <a:latin typeface="Times New Roman" panose="02020603050405020304" pitchFamily="18" charset="0"/>
              <a:ea typeface="Calibri" panose="020F0502020204030204" pitchFamily="34" charset="0"/>
              <a:cs typeface="Arial" panose="020B0604020202020204" pitchFamily="34" charset="0"/>
            </a:endParaRPr>
          </a:p>
          <a:p>
            <a:pPr marL="228638">
              <a:lnSpc>
                <a:spcPct val="107000"/>
              </a:lnSpc>
              <a:spcAft>
                <a:spcPts val="799"/>
              </a:spcAft>
            </a:pPr>
            <a:r>
              <a:rPr lang="en-US" sz="4400" dirty="0">
                <a:solidFill>
                  <a:schemeClr val="bg1"/>
                </a:solidFill>
                <a:latin typeface="Times New Roman" panose="02020603050405020304" pitchFamily="18" charset="0"/>
                <a:ea typeface="Calibri" panose="020F0502020204030204" pitchFamily="34" charset="0"/>
                <a:cs typeface="Arial" panose="020B0604020202020204" pitchFamily="34" charset="0"/>
              </a:rPr>
              <a:t>This decrease in incidence can be attributed to various factors such as the implementation of effective public health measures, improved living conditions, and the introduction of new and effective drugs for the treatment of tuberculosis. These measures have helped to control the spread of the disease and to reduce the number of cases.	But as the predictions suggest it may slightly increase and become a main factor in the death rate </a:t>
            </a:r>
            <a:endParaRPr lang="en-US" sz="4400"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1533694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62000"/>
                <a:satMod val="200000"/>
                <a:lumMod val="124000"/>
              </a:schemeClr>
            </a:gs>
            <a:gs pos="100000">
              <a:schemeClr val="phClr">
                <a:shade val="96000"/>
                <a:hueMod val="88000"/>
                <a:satMod val="220000"/>
                <a:lumMod val="8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30</TotalTime>
  <Words>435</Words>
  <Application>Microsoft Office PowerPoint</Application>
  <PresentationFormat>Custom</PresentationFormat>
  <Paragraphs>17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Century Gothic</vt:lpstr>
      <vt:lpstr>Times New Roman</vt:lpstr>
      <vt:lpstr>Wingdings 3</vt:lpstr>
      <vt:lpstr>Slice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Jenivia</dc:creator>
  <cp:lastModifiedBy>Jenivia</cp:lastModifiedBy>
  <cp:revision>1</cp:revision>
  <dcterms:created xsi:type="dcterms:W3CDTF">2023-01-20T11:19:49Z</dcterms:created>
  <dcterms:modified xsi:type="dcterms:W3CDTF">2023-01-20T11:50:06Z</dcterms:modified>
</cp:coreProperties>
</file>