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 autoAdjust="0"/>
    <p:restoredTop sz="94660"/>
  </p:normalViewPr>
  <p:slideViewPr>
    <p:cSldViewPr>
      <p:cViewPr>
        <p:scale>
          <a:sx n="75" d="100"/>
          <a:sy n="75" d="100"/>
        </p:scale>
        <p:origin x="-2226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jen1324/SchuelerOffice" TargetMode="External"/><Relationship Id="rId2" Type="http://schemas.openxmlformats.org/officeDocument/2006/relationships/hyperlink" Target="http://so.northcode.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njen1324/SchuelerOffice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Schüler Office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3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067446" cy="14619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Helikopter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Roboter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Etwas programmieren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Ideensuche</a:t>
            </a:r>
            <a:endParaRPr lang="de-CH" dirty="0"/>
          </a:p>
        </p:txBody>
      </p:sp>
      <p:pic>
        <p:nvPicPr>
          <p:cNvPr id="1027" name="Picture 3" descr="C:\Private\Jens\Programing\SchuelerOffice\SchuelerOffice\res\Ch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656"/>
            <a:ext cx="2473180" cy="16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ivate\Jens\Programing\SchuelerOffice\SchuelerOffice\res\Quadcop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84" y="4005064"/>
            <a:ext cx="2134704" cy="137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ivate\Jens\Programing\SchuelerOffice\SchuelerOffice\res\Rob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9289"/>
            <a:ext cx="3154379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ivate\Jens\Programing\SchuelerOffice\SchuelerOffice\res\20130617_1445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Was soll man Programmieren?</a:t>
            </a:r>
          </a:p>
          <a:p>
            <a:pPr marL="457200" lvl="1" indent="-285750"/>
            <a:r>
              <a:rPr lang="de-CH" dirty="0" smtClean="0"/>
              <a:t>Hilfen zur suche:</a:t>
            </a:r>
          </a:p>
          <a:p>
            <a:pPr marL="630238" lvl="2" indent="-285750"/>
            <a:r>
              <a:rPr lang="de-CH" dirty="0" smtClean="0"/>
              <a:t>Was braucht man?</a:t>
            </a:r>
          </a:p>
          <a:p>
            <a:pPr marL="630238" lvl="2" indent="-285750"/>
            <a:r>
              <a:rPr lang="de-CH" dirty="0" smtClean="0"/>
              <a:t>Was könnten andere gebrauchen?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es umsetzbar?</a:t>
            </a:r>
          </a:p>
          <a:p>
            <a:pPr marL="457200" lvl="1" indent="-285750"/>
            <a:r>
              <a:rPr lang="de-CH" dirty="0" smtClean="0"/>
              <a:t>Bin ich fähig eine solche Applikation überhaupt zu erstellen?</a:t>
            </a:r>
          </a:p>
          <a:p>
            <a:pPr marL="630238" lvl="2" indent="-285750"/>
            <a:r>
              <a:rPr lang="de-CH" dirty="0" smtClean="0"/>
              <a:t>Wenn nicht, kann ich von jemandem Hilfe beanspruchen?</a:t>
            </a:r>
          </a:p>
          <a:p>
            <a:pPr marL="457200" lvl="1" indent="-285750"/>
            <a:r>
              <a:rPr lang="de-CH" dirty="0" smtClean="0"/>
              <a:t>Habe ich die nötigen ressourcen um eine solche Applikation herzustellen?</a:t>
            </a:r>
          </a:p>
          <a:p>
            <a:pPr marL="630238" lvl="2" indent="-285750"/>
            <a:r>
              <a:rPr lang="de-CH" dirty="0" smtClean="0"/>
              <a:t>Software, Website, etc...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Design</a:t>
            </a:r>
          </a:p>
          <a:p>
            <a:pPr marL="457200" lvl="1" indent="-285750"/>
            <a:r>
              <a:rPr lang="de-CH" dirty="0" smtClean="0"/>
              <a:t>Wie soll es aussehen?</a:t>
            </a:r>
          </a:p>
          <a:p>
            <a:pPr marL="457200" lvl="1" indent="-285750"/>
            <a:r>
              <a:rPr lang="de-CH" dirty="0" smtClean="0"/>
              <a:t>Wie macht man eine Applikation die möglich einfach zum benutzen ist?</a:t>
            </a:r>
          </a:p>
          <a:p>
            <a:pPr marL="457200" lvl="1" indent="-285750"/>
            <a:r>
              <a:rPr lang="de-CH" dirty="0" smtClean="0"/>
              <a:t>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CH" dirty="0"/>
          </a:p>
        </p:txBody>
      </p:sp>
      <p:pic>
        <p:nvPicPr>
          <p:cNvPr id="2050" name="Picture 2" descr="C:\Private\Jens\Programing\SchuelerOffice\SchuelerOffice\res\Dafuq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52" y="1556792"/>
            <a:ext cx="4025432" cy="338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ivate\Jens\Programing\SchuelerOffice\SchuelerOffice\res\Good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54938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Zielnote berechnen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Grafik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Voci-Trainer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Schwierige stellen</a:t>
            </a:r>
            <a:endParaRPr lang="de-CH" dirty="0"/>
          </a:p>
        </p:txBody>
      </p:sp>
      <p:pic>
        <p:nvPicPr>
          <p:cNvPr id="3074" name="Picture 2" descr="C:\Private\Jens\Programing\SchuelerOffice\SchuelerOffice\res\Trainer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8720"/>
            <a:ext cx="3114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ivate\Jens\Programing\SchuelerOffice\SchuelerOffice\res\Graph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53780"/>
            <a:ext cx="4598894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90" y="0"/>
            <a:ext cx="9117310" cy="1615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private void button_calcuteTargetMark_Click(object sender, EventArgs e)</a:t>
            </a:r>
          </a:p>
          <a:p>
            <a:r>
              <a:rPr lang="de-CH" dirty="0"/>
              <a:t>        {</a:t>
            </a:r>
          </a:p>
          <a:p>
            <a:r>
              <a:rPr lang="de-CH" dirty="0"/>
              <a:t>            if (textBox_targetMark.Text != "")</a:t>
            </a:r>
          </a:p>
          <a:p>
            <a:r>
              <a:rPr lang="de-CH" dirty="0"/>
              <a:t>            {</a:t>
            </a:r>
          </a:p>
          <a:p>
            <a:r>
              <a:rPr lang="de-CH" dirty="0"/>
              <a:t>                try</a:t>
            </a:r>
          </a:p>
          <a:p>
            <a:r>
              <a:rPr lang="de-CH" dirty="0"/>
              <a:t>                {</a:t>
            </a:r>
          </a:p>
          <a:p>
            <a:r>
              <a:rPr lang="de-CH" dirty="0"/>
              <a:t>                    float target = Convert.ToSingle(textBox_targetMark.Text);</a:t>
            </a:r>
          </a:p>
          <a:p>
            <a:r>
              <a:rPr lang="en-US" dirty="0"/>
              <a:t>                    if (target &gt; 6 || target &lt; 1)</a:t>
            </a:r>
          </a:p>
          <a:p>
            <a:r>
              <a:rPr lang="de-CH" dirty="0"/>
              <a:t>                    {</a:t>
            </a:r>
          </a:p>
          <a:p>
            <a:r>
              <a:rPr lang="de-CH" dirty="0"/>
              <a:t>                        Data.messageBox("Warnung!", "Ungültige eingabe!");</a:t>
            </a:r>
          </a:p>
          <a:p>
            <a:r>
              <a:rPr lang="de-CH" dirty="0"/>
              <a:t>                    }</a:t>
            </a:r>
          </a:p>
          <a:p>
            <a:r>
              <a:rPr lang="de-CH" dirty="0"/>
              <a:t>                    else</a:t>
            </a:r>
          </a:p>
          <a:p>
            <a:r>
              <a:rPr lang="de-CH" dirty="0"/>
              <a:t>                    {</a:t>
            </a:r>
          </a:p>
          <a:p>
            <a:r>
              <a:rPr lang="de-CH" dirty="0"/>
              <a:t>                        float total = 0;</a:t>
            </a:r>
          </a:p>
          <a:p>
            <a:r>
              <a:rPr lang="de-CH" dirty="0"/>
              <a:t>                        int i = 0;</a:t>
            </a:r>
          </a:p>
          <a:p>
            <a:r>
              <a:rPr lang="de-CH" dirty="0"/>
              <a:t>                        foreach (Mark m in Data.marks)</a:t>
            </a:r>
          </a:p>
          <a:p>
            <a:r>
              <a:rPr lang="de-CH" dirty="0"/>
              <a:t>                        {</a:t>
            </a:r>
          </a:p>
          <a:p>
            <a:r>
              <a:rPr lang="de-CH" dirty="0"/>
              <a:t>                            if (m._class == comboBox_classes.Text)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i++;</a:t>
            </a:r>
          </a:p>
          <a:p>
            <a:r>
              <a:rPr lang="de-CH" dirty="0"/>
              <a:t>                                total = total + m.mark;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}</a:t>
            </a:r>
          </a:p>
          <a:p>
            <a:r>
              <a:rPr lang="de-CH" dirty="0"/>
              <a:t>                        if (i != 0)</a:t>
            </a:r>
          </a:p>
          <a:p>
            <a:r>
              <a:rPr lang="de-CH" dirty="0"/>
              <a:t>                        {</a:t>
            </a:r>
          </a:p>
          <a:p>
            <a:r>
              <a:rPr lang="en-US" dirty="0"/>
              <a:t>                            float </a:t>
            </a:r>
            <a:r>
              <a:rPr lang="en-US" dirty="0" err="1"/>
              <a:t>targetMark</a:t>
            </a:r>
            <a:r>
              <a:rPr lang="en-US" dirty="0"/>
              <a:t> = target * </a:t>
            </a:r>
            <a:r>
              <a:rPr lang="en-US" dirty="0" err="1"/>
              <a:t>i</a:t>
            </a:r>
            <a:r>
              <a:rPr lang="en-US" dirty="0"/>
              <a:t> + target - total;</a:t>
            </a:r>
          </a:p>
          <a:p>
            <a:r>
              <a:rPr lang="de-CH" dirty="0"/>
              <a:t>                            float[] targetMarks = new float[20];</a:t>
            </a:r>
          </a:p>
          <a:p>
            <a:r>
              <a:rPr lang="de-CH" dirty="0"/>
              <a:t>                            int j = 0;</a:t>
            </a:r>
          </a:p>
          <a:p>
            <a:r>
              <a:rPr lang="de-CH" dirty="0"/>
              <a:t>                            while (targetMark &gt; 6)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total = total + 6;</a:t>
            </a:r>
          </a:p>
          <a:p>
            <a:r>
              <a:rPr lang="de-CH" dirty="0"/>
              <a:t>                                i++;</a:t>
            </a:r>
          </a:p>
          <a:p>
            <a:r>
              <a:rPr lang="de-CH" dirty="0"/>
              <a:t>                                targetMark = target * i + target - total;</a:t>
            </a:r>
          </a:p>
          <a:p>
            <a:r>
              <a:rPr lang="de-CH" dirty="0"/>
              <a:t>                                targetMarks[j] = 6;</a:t>
            </a:r>
          </a:p>
          <a:p>
            <a:r>
              <a:rPr lang="de-CH" dirty="0"/>
              <a:t>                                if (j == 19)</a:t>
            </a:r>
          </a:p>
          <a:p>
            <a:r>
              <a:rPr lang="de-CH" dirty="0"/>
              <a:t>                                {</a:t>
            </a:r>
          </a:p>
          <a:p>
            <a:r>
              <a:rPr lang="de-CH" dirty="0"/>
              <a:t>                                    break;</a:t>
            </a:r>
          </a:p>
          <a:p>
            <a:r>
              <a:rPr lang="de-CH" dirty="0"/>
              <a:t>                                }</a:t>
            </a:r>
          </a:p>
          <a:p>
            <a:r>
              <a:rPr lang="de-CH" dirty="0"/>
              <a:t>                                j++;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    targetMarks[j] = targetMark;</a:t>
            </a:r>
          </a:p>
          <a:p>
            <a:r>
              <a:rPr lang="de-CH" dirty="0"/>
              <a:t>                            textBox_requiredMark.Text = "";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foreach</a:t>
            </a:r>
            <a:r>
              <a:rPr lang="en-US" dirty="0"/>
              <a:t> (float f in </a:t>
            </a:r>
            <a:r>
              <a:rPr lang="en-US" dirty="0" err="1"/>
              <a:t>targetMarks</a:t>
            </a:r>
            <a:r>
              <a:rPr lang="en-US" dirty="0"/>
              <a:t>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if (f != 0)</a:t>
            </a:r>
          </a:p>
          <a:p>
            <a:r>
              <a:rPr lang="de-CH" dirty="0"/>
              <a:t>                                {</a:t>
            </a:r>
          </a:p>
          <a:p>
            <a:r>
              <a:rPr lang="de-CH" dirty="0"/>
              <a:t>                                    textBox_requiredMark.Text = textBox_requiredMark.Text + Convert.ToString(f) + ",";</a:t>
            </a:r>
          </a:p>
          <a:p>
            <a:r>
              <a:rPr lang="de-CH" dirty="0"/>
              <a:t>                                }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}</a:t>
            </a:r>
          </a:p>
          <a:p>
            <a:r>
              <a:rPr lang="de-CH" dirty="0"/>
              <a:t>                    }</a:t>
            </a:r>
          </a:p>
          <a:p>
            <a:r>
              <a:rPr lang="de-CH" dirty="0"/>
              <a:t>                }</a:t>
            </a:r>
          </a:p>
          <a:p>
            <a:r>
              <a:rPr lang="de-CH" dirty="0"/>
              <a:t>                catch</a:t>
            </a:r>
          </a:p>
          <a:p>
            <a:r>
              <a:rPr lang="de-CH" dirty="0"/>
              <a:t>                {</a:t>
            </a:r>
          </a:p>
          <a:p>
            <a:r>
              <a:rPr lang="de-CH" dirty="0"/>
              <a:t>                    Data.messageBox("Warnung!", "Ungültige eingabe!");</a:t>
            </a:r>
          </a:p>
          <a:p>
            <a:r>
              <a:rPr lang="de-CH" dirty="0"/>
              <a:t>                }</a:t>
            </a:r>
          </a:p>
          <a:p>
            <a:r>
              <a:rPr lang="de-CH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00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00139 -1.4550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7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Download: </a:t>
            </a:r>
            <a:r>
              <a:rPr lang="de-CH" dirty="0" smtClean="0">
                <a:hlinkClick r:id="rId2"/>
              </a:rPr>
              <a:t>http://so.northcode.no/</a:t>
            </a:r>
            <a:endParaRPr lang="de-CH" dirty="0" smtClean="0"/>
          </a:p>
          <a:p>
            <a:r>
              <a:rPr lang="de-CH" dirty="0"/>
              <a:t>Source: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github.com/Jenjen1324/SchuelerOffice</a:t>
            </a:r>
            <a:endParaRPr lang="de-CH" dirty="0" smtClean="0"/>
          </a:p>
          <a:p>
            <a:r>
              <a:rPr lang="de-CH" dirty="0"/>
              <a:t>Wiki: </a:t>
            </a:r>
            <a:r>
              <a:rPr lang="de-CH" dirty="0">
                <a:hlinkClick r:id="rId4"/>
              </a:rPr>
              <a:t>https://</a:t>
            </a:r>
            <a:r>
              <a:rPr lang="de-CH" dirty="0" smtClean="0">
                <a:hlinkClick r:id="rId4"/>
              </a:rPr>
              <a:t>github.com/Jenjen1324/SchuelerOffice/wiki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fürs zuhören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89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0</TotalTime>
  <Words>374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Mylar</vt:lpstr>
      <vt:lpstr>Projektarbeit</vt:lpstr>
      <vt:lpstr>Ideensuche</vt:lpstr>
      <vt:lpstr>Programmieren</vt:lpstr>
      <vt:lpstr>Schwierige stellen</vt:lpstr>
      <vt:lpstr>Visualisierung</vt:lpstr>
      <vt:lpstr>Danke fürs zuhören</vt:lpstr>
    </vt:vector>
  </TitlesOfParts>
  <Company>Northcode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Vogler</dc:creator>
  <cp:lastModifiedBy>Jens Vogler</cp:lastModifiedBy>
  <cp:revision>12</cp:revision>
  <dcterms:created xsi:type="dcterms:W3CDTF">2013-06-16T09:12:23Z</dcterms:created>
  <dcterms:modified xsi:type="dcterms:W3CDTF">2013-06-17T14:54:31Z</dcterms:modified>
</cp:coreProperties>
</file>