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>
      <p:cViewPr varScale="1">
        <p:scale>
          <a:sx n="113" d="100"/>
          <a:sy n="113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3548BFF-153A-4E7C-BBF9-39DDD51A52AC}" type="datetimeFigureOut">
              <a:rPr lang="de-CH" smtClean="0"/>
              <a:t>16.06.2013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Schüler Office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3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067446" cy="14619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Helikopter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Roboter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Etwas programmieren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Ideensuche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874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Was soll man Programmieren?</a:t>
            </a:r>
          </a:p>
          <a:p>
            <a:pPr marL="457200" lvl="1" indent="-285750"/>
            <a:r>
              <a:rPr lang="de-CH" dirty="0" smtClean="0"/>
              <a:t>Hilfen zur suche:</a:t>
            </a:r>
          </a:p>
          <a:p>
            <a:pPr marL="630238" lvl="2" indent="-285750"/>
            <a:r>
              <a:rPr lang="de-CH" dirty="0" smtClean="0"/>
              <a:t>Was braucht man?</a:t>
            </a:r>
          </a:p>
          <a:p>
            <a:pPr marL="630238" lvl="2" indent="-285750"/>
            <a:r>
              <a:rPr lang="de-CH" dirty="0" smtClean="0"/>
              <a:t>Was könnten andere gebrauchen?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es umsetzbar?</a:t>
            </a:r>
          </a:p>
          <a:p>
            <a:pPr marL="457200" lvl="1" indent="-285750"/>
            <a:r>
              <a:rPr lang="de-CH" dirty="0" smtClean="0"/>
              <a:t>Bin ich fähig eine solche Applikation überhaupt zu erstellen?</a:t>
            </a:r>
          </a:p>
          <a:p>
            <a:pPr marL="630238" lvl="2" indent="-285750"/>
            <a:r>
              <a:rPr lang="de-CH" dirty="0" smtClean="0"/>
              <a:t>Wenn nicht, kann ich von jemandem Hilfe beanspruchen?</a:t>
            </a:r>
          </a:p>
          <a:p>
            <a:pPr marL="457200" lvl="1" indent="-285750"/>
            <a:r>
              <a:rPr lang="de-CH" dirty="0" smtClean="0"/>
              <a:t>Habe ich die nötigen ressourcen um eine solche Applikation herzustellen?</a:t>
            </a:r>
          </a:p>
          <a:p>
            <a:pPr marL="630238" lvl="2" indent="-285750"/>
            <a:r>
              <a:rPr lang="de-CH" dirty="0" smtClean="0"/>
              <a:t>Software, Website, etc...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Design</a:t>
            </a:r>
          </a:p>
          <a:p>
            <a:pPr marL="457200" lvl="1" indent="-285750"/>
            <a:r>
              <a:rPr lang="de-CH" dirty="0" smtClean="0"/>
              <a:t>Wie soll es aussehen?</a:t>
            </a:r>
          </a:p>
          <a:p>
            <a:pPr marL="457200" lvl="1" indent="-285750"/>
            <a:r>
              <a:rPr lang="de-CH" dirty="0" smtClean="0"/>
              <a:t>Wie macht man eine Applikation die möglich einfach zum benutzen ist?</a:t>
            </a:r>
          </a:p>
          <a:p>
            <a:pPr marL="457200" lvl="1" indent="-285750"/>
            <a:r>
              <a:rPr lang="de-CH" dirty="0" smtClean="0"/>
              <a:t>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27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smtClean="0"/>
              <a:t>Zielnote berechnen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Schwierige 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7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0</TotalTime>
  <Words>93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Mylar</vt:lpstr>
      <vt:lpstr>Projektarbeit</vt:lpstr>
      <vt:lpstr>Ideensuche</vt:lpstr>
      <vt:lpstr>Programmieren</vt:lpstr>
      <vt:lpstr>Schwierige stellen</vt:lpstr>
    </vt:vector>
  </TitlesOfParts>
  <Company>Northcode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Vogler</dc:creator>
  <cp:lastModifiedBy>Jens Vogler</cp:lastModifiedBy>
  <cp:revision>6</cp:revision>
  <dcterms:created xsi:type="dcterms:W3CDTF">2013-06-16T09:12:23Z</dcterms:created>
  <dcterms:modified xsi:type="dcterms:W3CDTF">2013-06-16T19:06:48Z</dcterms:modified>
</cp:coreProperties>
</file>