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5" r:id="rId4"/>
    <p:sldId id="288" r:id="rId5"/>
    <p:sldId id="276" r:id="rId6"/>
    <p:sldId id="289" r:id="rId7"/>
    <p:sldId id="286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904"/>
  </p:normalViewPr>
  <p:slideViewPr>
    <p:cSldViewPr snapToGrid="0" snapToObjects="1">
      <p:cViewPr varScale="1">
        <p:scale>
          <a:sx n="82" d="100"/>
          <a:sy n="82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4186A-0179-4242-9558-4184584E8DB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3387-DF36-4C12-A185-AECF2FD906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F3387-DF36-4C12-A185-AECF2FD906E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1920" y="6447155"/>
            <a:ext cx="261683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www.pactera.com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063480" y="6478270"/>
            <a:ext cx="196088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数字科技成就美好世界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45" y="199390"/>
            <a:ext cx="12573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5271-1CB3-304C-9348-790AF9C314C3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6332855"/>
            <a:ext cx="12192635" cy="54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lvl="0" algn="ctr" eaLnBrk="1" hangingPunct="1"/>
            <a:endParaRPr baseline="-250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hyperlink" Target="http://www.360doc.com/content/20/0911/18/50670895_935157150.s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130" y="4876195"/>
            <a:ext cx="1463159" cy="5663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26289" y="4836222"/>
            <a:ext cx="2230016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伍英杰</a:t>
            </a:r>
            <a:r>
              <a:rPr lang="en-US" altLang="zh-CN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Jenkie</a:t>
            </a:r>
            <a:r>
              <a:rPr lang="en-US" altLang="zh-CN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r>
              <a:rPr lang="en-US" altLang="zh-CN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2022-01-07</a:t>
            </a:r>
          </a:p>
        </p:txBody>
      </p:sp>
      <p:sp>
        <p:nvSpPr>
          <p:cNvPr id="4" name="矩形 3"/>
          <p:cNvSpPr/>
          <p:nvPr/>
        </p:nvSpPr>
        <p:spPr>
          <a:xfrm>
            <a:off x="2293776" y="2304318"/>
            <a:ext cx="76044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中电金信双周会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00674" y="1534885"/>
            <a:ext cx="3824955" cy="36156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dirty="0"/>
              <a:t>工作问题</a:t>
            </a:r>
            <a:endParaRPr lang="en-US" altLang="zh-CN" dirty="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dirty="0"/>
              <a:t>安全问题 （办公</a:t>
            </a:r>
            <a:r>
              <a:rPr lang="en-US" altLang="zh-CN" dirty="0"/>
              <a:t>/</a:t>
            </a:r>
            <a:r>
              <a:rPr lang="zh-CN" altLang="en-US" dirty="0"/>
              <a:t>防疫）</a:t>
            </a:r>
            <a:endParaRPr lang="en-US" altLang="zh-CN" dirty="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dirty="0"/>
              <a:t>话题分享</a:t>
            </a:r>
          </a:p>
          <a:p>
            <a:pPr marL="800100" lvl="1" indent="-342900" algn="l">
              <a:buFont typeface="Wingdings" panose="05000000000000000000" pitchFamily="2" charset="2"/>
              <a:buChar char="p"/>
            </a:pPr>
            <a:r>
              <a:rPr lang="en-US" altLang="zh-CN" dirty="0"/>
              <a:t>Shawn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89" y="1105677"/>
            <a:ext cx="5630437" cy="385240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80847"/>
              </p:ext>
            </p:extLst>
          </p:nvPr>
        </p:nvGraphicFramePr>
        <p:xfrm>
          <a:off x="866759" y="819713"/>
          <a:ext cx="99567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HSBC</a:t>
                      </a:r>
                      <a:r>
                        <a:rPr lang="zh-CN" altLang="en-US" dirty="0"/>
                        <a:t>工时填写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Gientech</a:t>
                      </a:r>
                      <a:r>
                        <a:rPr lang="zh-CN" altLang="en-US" dirty="0"/>
                        <a:t>工时填写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普通工时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按实际填，需要填工时以及在请假系统申请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加班</a:t>
                      </a:r>
                      <a:r>
                        <a:rPr lang="en-US" altLang="zh-CN" dirty="0"/>
                        <a:t>(OT)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不用填，但月末汇总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总时间给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Chloe.</a:t>
                      </a:r>
                      <a:br>
                        <a:rPr lang="en-US" altLang="zh-CN" dirty="0">
                          <a:solidFill>
                            <a:srgbClr val="FF0000"/>
                          </a:solidFill>
                        </a:rPr>
                      </a:b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工作日，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不超过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小时。周末，不超过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小时。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内容占位符 6"/>
          <p:cNvSpPr txBox="1"/>
          <p:nvPr/>
        </p:nvSpPr>
        <p:spPr>
          <a:xfrm>
            <a:off x="362300" y="3281846"/>
            <a:ext cx="6442075" cy="554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中电金信 </a:t>
            </a:r>
            <a:r>
              <a:rPr lang="en-US" altLang="zh-CN" dirty="0"/>
              <a:t>- </a:t>
            </a:r>
            <a:r>
              <a:rPr lang="zh-CN" altLang="en-US" dirty="0"/>
              <a:t>工时与考勤</a:t>
            </a:r>
            <a:r>
              <a:rPr lang="en-US" altLang="zh-CN" dirty="0"/>
              <a:t>(</a:t>
            </a:r>
            <a:r>
              <a:rPr lang="zh-CN" altLang="en-US" dirty="0"/>
              <a:t>请假系统</a:t>
            </a:r>
            <a:r>
              <a:rPr lang="en-US" altLang="zh-CN" dirty="0"/>
              <a:t>)</a:t>
            </a:r>
            <a:r>
              <a:rPr lang="zh-CN" altLang="en-US" dirty="0"/>
              <a:t>蓝信填写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59" y="3836836"/>
            <a:ext cx="4143375" cy="2095500"/>
          </a:xfrm>
          <a:prstGeom prst="rect">
            <a:avLst/>
          </a:prstGeom>
        </p:spPr>
      </p:pic>
      <p:sp>
        <p:nvSpPr>
          <p:cNvPr id="5" name="内容占位符 6">
            <a:extLst>
              <a:ext uri="{FF2B5EF4-FFF2-40B4-BE49-F238E27FC236}">
                <a16:creationId xmlns:a16="http://schemas.microsoft.com/office/drawing/2014/main" id="{7D7DDD03-525A-46BB-87E4-7B26F626E347}"/>
              </a:ext>
            </a:extLst>
          </p:cNvPr>
          <p:cNvSpPr txBox="1"/>
          <p:nvPr/>
        </p:nvSpPr>
        <p:spPr>
          <a:xfrm>
            <a:off x="362300" y="2849808"/>
            <a:ext cx="8567096" cy="554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en-US" altLang="zh-CN" dirty="0"/>
              <a:t>HSBC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每周一集合大家</a:t>
            </a:r>
            <a:r>
              <a:rPr lang="en-US" altLang="zh-CN" dirty="0"/>
              <a:t>OT</a:t>
            </a:r>
            <a:r>
              <a:rPr lang="zh-CN" altLang="en-US" dirty="0"/>
              <a:t>与</a:t>
            </a:r>
            <a:r>
              <a:rPr lang="en-US" altLang="zh-CN" dirty="0"/>
              <a:t>Leave</a:t>
            </a:r>
            <a:r>
              <a:rPr lang="zh-CN" altLang="en-US" dirty="0"/>
              <a:t>的情况，统一汇报项目组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C13E810B-1DE3-407B-A96A-518A6752AF42}"/>
              </a:ext>
            </a:extLst>
          </p:cNvPr>
          <p:cNvSpPr/>
          <p:nvPr/>
        </p:nvSpPr>
        <p:spPr>
          <a:xfrm>
            <a:off x="6363478" y="3559341"/>
            <a:ext cx="4385388" cy="2293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 Holiday</a:t>
            </a:r>
          </a:p>
          <a:p>
            <a:pPr algn="ctr"/>
            <a:r>
              <a:rPr lang="en-US" altLang="zh-CN" dirty="0"/>
              <a:t>VS</a:t>
            </a:r>
          </a:p>
          <a:p>
            <a:pPr algn="ctr"/>
            <a:r>
              <a:rPr lang="en-US" altLang="zh-CN" dirty="0"/>
              <a:t>Unpaid Leave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8221" y="914995"/>
            <a:ext cx="5203371" cy="52854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安全问题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公司沟通工具：蓝信</a:t>
            </a:r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安全问题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门禁卡不能录入手机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不能用自己的工卡帮别人开门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下班后电脑不能放在桌面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离开电脑时要锁屏</a:t>
            </a:r>
            <a:r>
              <a:rPr lang="en-US" altLang="zh-CN" dirty="0"/>
              <a:t>(</a:t>
            </a:r>
            <a:r>
              <a:rPr lang="en-US" altLang="zh-CN" dirty="0" err="1"/>
              <a:t>win+l</a:t>
            </a:r>
            <a:r>
              <a:rPr lang="en-US" altLang="zh-CN" dirty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不要在办公区域拍照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不能把</a:t>
            </a:r>
            <a:r>
              <a:rPr lang="en-US" altLang="zh-CN" dirty="0"/>
              <a:t>PROD</a:t>
            </a:r>
            <a:r>
              <a:rPr lang="zh-CN" altLang="en-US" dirty="0"/>
              <a:t>环境数据导出到本地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慎用</a:t>
            </a:r>
            <a:r>
              <a:rPr lang="en-US" altLang="zh-CN" dirty="0"/>
              <a:t>rm –f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不能把项目资料上传到外网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不能在办公室躺着睡觉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84" y="2045702"/>
            <a:ext cx="4511234" cy="30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09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49086" y="1018636"/>
            <a:ext cx="9818914" cy="16608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防疫相关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请大家务必加强个人日常防护，密切关注相关疫情信息。如果发现有不适，请及时就医并上报</a:t>
            </a:r>
            <a:r>
              <a:rPr lang="en-US" altLang="zh-CN" dirty="0"/>
              <a:t>TL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127" y="2679485"/>
            <a:ext cx="3626787" cy="34184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2F8F4C-E3F6-4399-873F-402F26B1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2710654"/>
            <a:ext cx="6088517" cy="336228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977378-0F69-4353-A8D0-2FA65E327DEE}"/>
              </a:ext>
            </a:extLst>
          </p:cNvPr>
          <p:cNvSpPr/>
          <p:nvPr/>
        </p:nvSpPr>
        <p:spPr>
          <a:xfrm>
            <a:off x="2164702" y="1782147"/>
            <a:ext cx="268721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2022</a:t>
            </a:r>
            <a:r>
              <a:rPr lang="zh-CN" altLang="en-US" dirty="0"/>
              <a:t>年商业保险</a:t>
            </a:r>
            <a:endParaRPr lang="en-US" altLang="zh-CN" dirty="0"/>
          </a:p>
          <a:p>
            <a:pPr algn="ctr"/>
            <a:r>
              <a:rPr lang="en-US" altLang="zh-CN" dirty="0"/>
              <a:t>*</a:t>
            </a:r>
            <a:r>
              <a:rPr lang="zh-CN" altLang="en-US" sz="1000" dirty="0"/>
              <a:t>自费升级计划</a:t>
            </a:r>
            <a:endParaRPr lang="en-US" altLang="zh-CN" sz="1000" dirty="0"/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E4CF4C81-2CFB-42E4-966E-74FFA43BF2B4}"/>
              </a:ext>
            </a:extLst>
          </p:cNvPr>
          <p:cNvSpPr txBox="1">
            <a:spLocks/>
          </p:cNvSpPr>
          <p:nvPr/>
        </p:nvSpPr>
        <p:spPr>
          <a:xfrm>
            <a:off x="2164702" y="2425959"/>
            <a:ext cx="3824955" cy="361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Ø"/>
            </a:pP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DD9B70-CA3B-4BF3-AA48-D6F6DD8FD264}"/>
              </a:ext>
            </a:extLst>
          </p:cNvPr>
          <p:cNvSpPr/>
          <p:nvPr/>
        </p:nvSpPr>
        <p:spPr>
          <a:xfrm>
            <a:off x="3138195" y="3199623"/>
            <a:ext cx="268721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年度体检正式开启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2C8E34B-93D9-49B0-8F23-D793CAB7946C}"/>
              </a:ext>
            </a:extLst>
          </p:cNvPr>
          <p:cNvSpPr/>
          <p:nvPr/>
        </p:nvSpPr>
        <p:spPr>
          <a:xfrm>
            <a:off x="2236237" y="4487247"/>
            <a:ext cx="268721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下周一腊八下午茶通知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CDB4BC-217A-4F74-9769-C99C50967118}"/>
              </a:ext>
            </a:extLst>
          </p:cNvPr>
          <p:cNvSpPr/>
          <p:nvPr/>
        </p:nvSpPr>
        <p:spPr>
          <a:xfrm>
            <a:off x="6459894" y="4639647"/>
            <a:ext cx="268721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春节放假收集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98A2D71-25A5-4196-AA7B-F7DA96860C42}"/>
              </a:ext>
            </a:extLst>
          </p:cNvPr>
          <p:cNvSpPr/>
          <p:nvPr/>
        </p:nvSpPr>
        <p:spPr>
          <a:xfrm>
            <a:off x="6687536" y="3077546"/>
            <a:ext cx="268721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统一使用蓝信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7A8FC25-FFAA-42D6-938B-5861C1C3B132}"/>
              </a:ext>
            </a:extLst>
          </p:cNvPr>
          <p:cNvSpPr/>
          <p:nvPr/>
        </p:nvSpPr>
        <p:spPr>
          <a:xfrm>
            <a:off x="6239667" y="1896447"/>
            <a:ext cx="2687216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iLearn</a:t>
            </a:r>
            <a:r>
              <a:rPr lang="zh-CN" altLang="en-US" dirty="0"/>
              <a:t>学习提醒</a:t>
            </a:r>
          </a:p>
        </p:txBody>
      </p:sp>
    </p:spTree>
    <p:extLst>
      <p:ext uri="{BB962C8B-B14F-4D97-AF65-F5344CB8AC3E}">
        <p14:creationId xmlns:p14="http://schemas.microsoft.com/office/powerpoint/2010/main" val="20199479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EEF0EA-7B5F-47BD-A313-D6DD0C68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09659"/>
              </p:ext>
            </p:extLst>
          </p:nvPr>
        </p:nvGraphicFramePr>
        <p:xfrm>
          <a:off x="1663959" y="1380931"/>
          <a:ext cx="9143999" cy="2380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9409">
                  <a:extLst>
                    <a:ext uri="{9D8B030D-6E8A-4147-A177-3AD203B41FA5}">
                      <a16:colId xmlns:a16="http://schemas.microsoft.com/office/drawing/2014/main" val="3514116077"/>
                    </a:ext>
                  </a:extLst>
                </a:gridCol>
                <a:gridCol w="2809409">
                  <a:extLst>
                    <a:ext uri="{9D8B030D-6E8A-4147-A177-3AD203B41FA5}">
                      <a16:colId xmlns:a16="http://schemas.microsoft.com/office/drawing/2014/main" val="2678193933"/>
                    </a:ext>
                  </a:extLst>
                </a:gridCol>
                <a:gridCol w="3525181">
                  <a:extLst>
                    <a:ext uri="{9D8B030D-6E8A-4147-A177-3AD203B41FA5}">
                      <a16:colId xmlns:a16="http://schemas.microsoft.com/office/drawing/2014/main" val="899811565"/>
                    </a:ext>
                  </a:extLst>
                </a:gridCol>
              </a:tblGrid>
              <a:tr h="451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effectLst/>
                        </a:rPr>
                        <a:t>Eg</a:t>
                      </a:r>
                      <a:r>
                        <a:rPr lang="en-US" sz="1800" b="1" u="none" strike="noStrike" dirty="0">
                          <a:effectLst/>
                        </a:rPr>
                        <a:t> 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Ch Name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Share Topic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88291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Jason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黄俊贤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528336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Shawn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舒宇飞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数据结构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99564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Kevin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陈永强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下次分享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722530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Robert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赵云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21191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Jenkie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伍英杰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83274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</a:rPr>
                        <a:t>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Ben Chen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陈建彬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98727"/>
                  </a:ext>
                </a:extLst>
              </a:tr>
              <a:tr h="27556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Nick Lin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林铭聪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49347"/>
                  </a:ext>
                </a:extLst>
              </a:tr>
            </a:tbl>
          </a:graphicData>
        </a:graphic>
      </p:graphicFrame>
      <p:sp>
        <p:nvSpPr>
          <p:cNvPr id="4" name="内容占位符 6">
            <a:extLst>
              <a:ext uri="{FF2B5EF4-FFF2-40B4-BE49-F238E27FC236}">
                <a16:creationId xmlns:a16="http://schemas.microsoft.com/office/drawing/2014/main" id="{2F3FB52F-2603-41AC-B193-A533CF0B54B7}"/>
              </a:ext>
            </a:extLst>
          </p:cNvPr>
          <p:cNvSpPr txBox="1">
            <a:spLocks/>
          </p:cNvSpPr>
          <p:nvPr/>
        </p:nvSpPr>
        <p:spPr>
          <a:xfrm>
            <a:off x="1496108" y="905070"/>
            <a:ext cx="5735116" cy="4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分享环节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6978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32861" y="2752531"/>
            <a:ext cx="59262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周末愉快</a:t>
            </a:r>
            <a:endParaRPr lang="en-US" altLang="zh-CN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303</Words>
  <Application>Microsoft Office PowerPoint</Application>
  <PresentationFormat>宽屏</PresentationFormat>
  <Paragraphs>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 </cp:lastModifiedBy>
  <cp:revision>180</cp:revision>
  <dcterms:created xsi:type="dcterms:W3CDTF">2021-10-15T08:54:21Z</dcterms:created>
  <dcterms:modified xsi:type="dcterms:W3CDTF">2022-01-06T11:46:29Z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