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5" r:id="rId4"/>
    <p:sldId id="288" r:id="rId5"/>
    <p:sldId id="276" r:id="rId6"/>
    <p:sldId id="290" r:id="rId7"/>
    <p:sldId id="286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904"/>
  </p:normalViewPr>
  <p:slideViewPr>
    <p:cSldViewPr snapToGrid="0" snapToObjects="1">
      <p:cViewPr varScale="1">
        <p:scale>
          <a:sx n="82" d="100"/>
          <a:sy n="82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4186A-0179-4242-9558-4184584E8DB5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3387-DF36-4C12-A185-AECF2FD906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F3387-DF36-4C12-A185-AECF2FD906E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1920" y="6447155"/>
            <a:ext cx="261683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www.pactera.com</a:t>
            </a:r>
            <a:endParaRPr lang="zh-CN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063480" y="6478270"/>
            <a:ext cx="19608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数字科技成就美好世界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45" y="199390"/>
            <a:ext cx="12573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5271-1CB3-304C-9348-790AF9C314C3}" type="datetimeFigureOut">
              <a:rPr kumimoji="1" lang="zh-CN" altLang="en-US" smtClean="0"/>
              <a:t>2022/2/15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D206-16D3-C64F-83E3-13B0AD8DB7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6332855"/>
            <a:ext cx="12192635" cy="546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lvl="0" algn="ctr" eaLnBrk="1" hangingPunct="1"/>
            <a:endParaRPr baseline="-250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hyperlink" Target="http://www.360doc.com/content/20/0911/18/50670895_935157150.s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zh/%E7%9B%AE%E6%A0%87%E8%AE%BE%E5%AE%9A-%E7%9B%AE%E6%A0%87-dart-%E6%88%90%E5%8A%9F-%E6%88%90%E5%B0%B1-%E6%8C%91%E6%88%98-%E7%9E%84%E5%87%86-%E5%AE%9E%E7%8E%B0-%E5%8A%A8%E6%9C%BA-1955806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130" y="4876195"/>
            <a:ext cx="1463159" cy="5663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26289" y="4836222"/>
            <a:ext cx="2230016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伍英杰</a:t>
            </a:r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CN" dirty="0" err="1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Jenkie</a:t>
            </a:r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altLang="zh-CN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2022-02-18</a:t>
            </a:r>
          </a:p>
        </p:txBody>
      </p:sp>
      <p:sp>
        <p:nvSpPr>
          <p:cNvPr id="4" name="矩形 3"/>
          <p:cNvSpPr/>
          <p:nvPr/>
        </p:nvSpPr>
        <p:spPr>
          <a:xfrm>
            <a:off x="2293776" y="2304318"/>
            <a:ext cx="76044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中电金信双周会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00674" y="1534885"/>
            <a:ext cx="3824955" cy="36156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工作相关</a:t>
            </a:r>
            <a:endParaRPr lang="en-US" altLang="zh-CN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安全相关 （办公</a:t>
            </a:r>
            <a:r>
              <a:rPr lang="en-US" altLang="zh-CN" dirty="0"/>
              <a:t>/</a:t>
            </a:r>
            <a:r>
              <a:rPr lang="zh-CN" altLang="en-US" dirty="0"/>
              <a:t>防疫）</a:t>
            </a:r>
            <a:endParaRPr lang="en-US" altLang="zh-CN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dirty="0"/>
              <a:t>年度目标设置</a:t>
            </a:r>
          </a:p>
          <a:p>
            <a:pPr marL="800100" lvl="1" indent="-342900" algn="l">
              <a:buFont typeface="Wingdings" panose="05000000000000000000" pitchFamily="2" charset="2"/>
              <a:buChar char="p"/>
            </a:pPr>
            <a:r>
              <a:rPr lang="en-US" altLang="zh-CN" dirty="0"/>
              <a:t>All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89" y="1105677"/>
            <a:ext cx="5630437" cy="385240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80847"/>
              </p:ext>
            </p:extLst>
          </p:nvPr>
        </p:nvGraphicFramePr>
        <p:xfrm>
          <a:off x="866759" y="819713"/>
          <a:ext cx="99567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HSBC</a:t>
                      </a:r>
                      <a:r>
                        <a:rPr lang="zh-CN" altLang="en-US" dirty="0"/>
                        <a:t>工时填写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Gientech</a:t>
                      </a:r>
                      <a:r>
                        <a:rPr lang="zh-CN" altLang="en-US" dirty="0"/>
                        <a:t>工时填写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普通工时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请假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按实际填，需要填工时以及在请假系统申请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加班</a:t>
                      </a:r>
                      <a:r>
                        <a:rPr lang="en-US" altLang="zh-CN" dirty="0"/>
                        <a:t>(OT)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按实际填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不用填，但月末汇总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总时间给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Chloe.</a:t>
                      </a:r>
                      <a:br>
                        <a:rPr lang="en-US" altLang="zh-CN" dirty="0">
                          <a:solidFill>
                            <a:srgbClr val="FF0000"/>
                          </a:solidFill>
                        </a:rPr>
                      </a:b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工作日，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不超过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小时。周末，不超过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小时。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内容占位符 6"/>
          <p:cNvSpPr txBox="1"/>
          <p:nvPr/>
        </p:nvSpPr>
        <p:spPr>
          <a:xfrm>
            <a:off x="362300" y="3281846"/>
            <a:ext cx="6442075" cy="554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中电金信 </a:t>
            </a:r>
            <a:r>
              <a:rPr lang="en-US" altLang="zh-CN" dirty="0"/>
              <a:t>- </a:t>
            </a:r>
            <a:r>
              <a:rPr lang="zh-CN" altLang="en-US" dirty="0"/>
              <a:t>工时与考勤</a:t>
            </a:r>
            <a:r>
              <a:rPr lang="en-US" altLang="zh-CN" dirty="0"/>
              <a:t>(</a:t>
            </a:r>
            <a:r>
              <a:rPr lang="zh-CN" altLang="en-US" dirty="0"/>
              <a:t>请假系统</a:t>
            </a:r>
            <a:r>
              <a:rPr lang="en-US" altLang="zh-CN" dirty="0"/>
              <a:t>)</a:t>
            </a:r>
            <a:r>
              <a:rPr lang="zh-CN" altLang="en-US" dirty="0"/>
              <a:t>蓝信填写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59" y="3836836"/>
            <a:ext cx="4143375" cy="2095500"/>
          </a:xfrm>
          <a:prstGeom prst="rect">
            <a:avLst/>
          </a:prstGeom>
        </p:spPr>
      </p:pic>
      <p:sp>
        <p:nvSpPr>
          <p:cNvPr id="5" name="内容占位符 6">
            <a:extLst>
              <a:ext uri="{FF2B5EF4-FFF2-40B4-BE49-F238E27FC236}">
                <a16:creationId xmlns:a16="http://schemas.microsoft.com/office/drawing/2014/main" id="{7D7DDD03-525A-46BB-87E4-7B26F626E347}"/>
              </a:ext>
            </a:extLst>
          </p:cNvPr>
          <p:cNvSpPr txBox="1"/>
          <p:nvPr/>
        </p:nvSpPr>
        <p:spPr>
          <a:xfrm>
            <a:off x="362300" y="2849808"/>
            <a:ext cx="8567096" cy="554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en-US" altLang="zh-CN" dirty="0"/>
              <a:t>HSBC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每周一集合大家</a:t>
            </a:r>
            <a:r>
              <a:rPr lang="en-US" altLang="zh-CN" dirty="0"/>
              <a:t>OT</a:t>
            </a:r>
            <a:r>
              <a:rPr lang="zh-CN" altLang="en-US" dirty="0"/>
              <a:t>与</a:t>
            </a:r>
            <a:r>
              <a:rPr lang="en-US" altLang="zh-CN" dirty="0"/>
              <a:t>Leave</a:t>
            </a:r>
            <a:r>
              <a:rPr lang="zh-CN" altLang="en-US" dirty="0"/>
              <a:t>的情况，统一汇报项目组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8221" y="914995"/>
            <a:ext cx="5203371" cy="52854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安全相关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公司沟通工具：蓝信</a:t>
            </a:r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安全问题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警惕点击钓鱼网站 </a:t>
            </a:r>
            <a:r>
              <a:rPr lang="en-US" altLang="zh-CN" dirty="0">
                <a:solidFill>
                  <a:srgbClr val="FF0000"/>
                </a:solidFill>
              </a:rPr>
              <a:t>– 25</a:t>
            </a:r>
            <a:r>
              <a:rPr lang="zh-CN" altLang="en-US" dirty="0">
                <a:solidFill>
                  <a:srgbClr val="FF0000"/>
                </a:solidFill>
              </a:rPr>
              <a:t>号前完成测评</a:t>
            </a:r>
            <a:endParaRPr lang="en-US" altLang="zh-CN" dirty="0">
              <a:solidFill>
                <a:srgbClr val="FF0000"/>
              </a:solidFill>
            </a:endParaRP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门禁卡不能录入手机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不能用自己的工卡帮别人开门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下班后电脑不能放在桌面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离开电脑时要锁屏</a:t>
            </a:r>
            <a:r>
              <a:rPr lang="en-US" altLang="zh-CN" dirty="0"/>
              <a:t>(</a:t>
            </a:r>
            <a:r>
              <a:rPr lang="en-US" altLang="zh-CN" dirty="0" err="1"/>
              <a:t>win+l</a:t>
            </a:r>
            <a:r>
              <a:rPr lang="en-US" altLang="zh-CN" dirty="0"/>
              <a:t>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不要在办公区域拍照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不能把</a:t>
            </a:r>
            <a:r>
              <a:rPr lang="en-US" altLang="zh-CN" dirty="0"/>
              <a:t>PROD</a:t>
            </a:r>
            <a:r>
              <a:rPr lang="zh-CN" altLang="en-US" dirty="0"/>
              <a:t>环境数据导出到本地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慎用</a:t>
            </a:r>
            <a:r>
              <a:rPr lang="en-US" altLang="zh-CN" dirty="0"/>
              <a:t>rm –f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不能把项目资料上传到外网</a:t>
            </a:r>
            <a:endParaRPr lang="en-US" altLang="zh-CN" dirty="0"/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不能在办公室躺着睡觉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84" y="2045702"/>
            <a:ext cx="4511234" cy="30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094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49086" y="1018636"/>
            <a:ext cx="5868955" cy="24803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防疫相关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请大家务必加强个人日常防护，密切关注相关疫情信息。如果发现有不适，请及时就医并上报</a:t>
            </a:r>
            <a:r>
              <a:rPr lang="en-US" altLang="zh-CN" dirty="0"/>
              <a:t>TL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1" y="2735468"/>
            <a:ext cx="3626787" cy="34184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8221" y="914995"/>
            <a:ext cx="5128725" cy="152962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其他</a:t>
            </a:r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工作地点</a:t>
            </a:r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育儿假期 </a:t>
            </a:r>
            <a:r>
              <a:rPr lang="en-US" altLang="zh-CN" dirty="0"/>
              <a:t>- 2</a:t>
            </a:r>
            <a:r>
              <a:rPr lang="zh-CN" altLang="en-US" dirty="0"/>
              <a:t>月正式上线</a:t>
            </a:r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dirty="0"/>
              <a:t>福豆兑换 </a:t>
            </a:r>
            <a:r>
              <a:rPr lang="en-US" altLang="zh-CN" dirty="0"/>
              <a:t>– </a:t>
            </a:r>
            <a:r>
              <a:rPr lang="zh-CN" altLang="en-US" dirty="0"/>
              <a:t>注意有效期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62C935-BED8-4660-8779-53059DE0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79" y="2510232"/>
            <a:ext cx="10001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0F466E-231D-41E8-AE0D-6AA3AB62F0CC}"/>
              </a:ext>
            </a:extLst>
          </p:cNvPr>
          <p:cNvSpPr txBox="1">
            <a:spLocks/>
          </p:cNvSpPr>
          <p:nvPr/>
        </p:nvSpPr>
        <p:spPr>
          <a:xfrm>
            <a:off x="768221" y="914995"/>
            <a:ext cx="5203371" cy="528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年度目标设置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en-US" altLang="zh-CN" dirty="0"/>
              <a:t>Dimensions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Business(TEAM, Training)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Client Success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Innovation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Skills(English, technical)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Responsibility to Others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altLang="zh-CN" dirty="0"/>
              <a:t>Others(Certification)</a:t>
            </a:r>
          </a:p>
          <a:p>
            <a:pPr marL="1257300" lvl="2" indent="-342900" algn="l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AB87F1-331C-4F0F-BC16-06C9978A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1243" y="2621902"/>
            <a:ext cx="2799371" cy="25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78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32861" y="2752531"/>
            <a:ext cx="59262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周末愉快</a:t>
            </a:r>
            <a:endParaRPr lang="en-US" altLang="zh-CN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277</Words>
  <Application>Microsoft Office PowerPoint</Application>
  <PresentationFormat>宽屏</PresentationFormat>
  <Paragraphs>52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 </cp:lastModifiedBy>
  <cp:revision>187</cp:revision>
  <dcterms:created xsi:type="dcterms:W3CDTF">2021-10-15T08:54:21Z</dcterms:created>
  <dcterms:modified xsi:type="dcterms:W3CDTF">2022-02-17T11:38:54Z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