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BA39B-74F7-411E-8FC5-2929588FB86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54A6E-D56F-43D2-93DA-471513AE2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63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54A6E-D56F-43D2-93DA-471513AE2C9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89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CE5B-38AC-4A3B-B126-9A18E19852B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C8FD-E727-4FE7-B4E4-FE0996C82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3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CE5B-38AC-4A3B-B126-9A18E19852B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C8FD-E727-4FE7-B4E4-FE0996C82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8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CE5B-38AC-4A3B-B126-9A18E19852B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C8FD-E727-4FE7-B4E4-FE0996C82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3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CE5B-38AC-4A3B-B126-9A18E19852B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C8FD-E727-4FE7-B4E4-FE0996C82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CE5B-38AC-4A3B-B126-9A18E19852B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C8FD-E727-4FE7-B4E4-FE0996C82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7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CE5B-38AC-4A3B-B126-9A18E19852B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C8FD-E727-4FE7-B4E4-FE0996C82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6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CE5B-38AC-4A3B-B126-9A18E19852B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C8FD-E727-4FE7-B4E4-FE0996C82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8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CE5B-38AC-4A3B-B126-9A18E19852B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C8FD-E727-4FE7-B4E4-FE0996C82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5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CE5B-38AC-4A3B-B126-9A18E19852B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C8FD-E727-4FE7-B4E4-FE0996C82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9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CE5B-38AC-4A3B-B126-9A18E19852B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C8FD-E727-4FE7-B4E4-FE0996C82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2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CE5B-38AC-4A3B-B126-9A18E19852B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C8FD-E727-4FE7-B4E4-FE0996C82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2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6CE5B-38AC-4A3B-B126-9A18E19852B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8C8FD-E727-4FE7-B4E4-FE0996C82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7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Normalization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23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do you need a foreign key?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4002"/>
            <a:ext cx="8801778" cy="3896081"/>
          </a:xfrm>
        </p:spPr>
      </p:pic>
    </p:spTree>
    <p:extLst>
      <p:ext uri="{BB962C8B-B14F-4D97-AF65-F5344CB8AC3E}">
        <p14:creationId xmlns:p14="http://schemas.microsoft.com/office/powerpoint/2010/main" val="336519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are transitive functional dependencies?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transitive functional dependency is when changing a non-key column, might cause any of the other non-key columns to change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02863"/>
            <a:ext cx="9182867" cy="16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6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3NF (Third Normal Form)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1- Be in 2NF</a:t>
            </a:r>
          </a:p>
          <a:p>
            <a:r>
              <a:rPr lang="en-US" dirty="0"/>
              <a:t>Rule 2- Has no transitive functional dependencies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move our 2NF table into 3NF, we again need to again divide our 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4628"/>
            <a:ext cx="7673813" cy="10257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84340"/>
            <a:ext cx="3505200" cy="112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00523"/>
            <a:ext cx="28003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41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Boyce-</a:t>
            </a:r>
            <a:r>
              <a:rPr lang="en-US" b="1" dirty="0" err="1"/>
              <a:t>Codd</a:t>
            </a:r>
            <a:r>
              <a:rPr lang="en-US" b="1" dirty="0"/>
              <a:t> Normal Form (BCNF)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Even when a database is in 3</a:t>
            </a:r>
            <a:r>
              <a:rPr lang="en-US" baseline="30000" dirty="0"/>
              <a:t>rd</a:t>
            </a:r>
            <a:r>
              <a:rPr lang="en-US" dirty="0"/>
              <a:t> Normal Form, still there would be anomalies resulted if it has more than one </a:t>
            </a:r>
            <a:r>
              <a:rPr lang="en-US" b="1" dirty="0"/>
              <a:t>Candidate </a:t>
            </a:r>
            <a:r>
              <a:rPr lang="en-US" dirty="0"/>
              <a:t>Key.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6685F-07D5-49E3-888D-1650D20B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40" y="2890223"/>
            <a:ext cx="5424460" cy="3421677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BCE6DC2-0FD6-476A-804C-05B0BA9F2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659" y="6368492"/>
            <a:ext cx="6096000" cy="248766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Stu_ID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−&gt;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Stu_Branch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Stu_Course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−&gt; 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Branch_Number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Stu_Course_No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71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A5FA75-E745-44FB-632A-CB9DC6E4C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455" y="744256"/>
            <a:ext cx="4412362" cy="25071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D6938F-977A-224B-9E77-924E567C8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371" y="850372"/>
            <a:ext cx="5471634" cy="35436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0A78D0-C092-E2C8-056B-2D3CEBCB9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50" y="3769658"/>
            <a:ext cx="5006774" cy="207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46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4NF (Fourth Normal Form)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no database table instance contains two or more, independent and multivalued data describing the relevant entity, then it is in 4</a:t>
            </a:r>
            <a:r>
              <a:rPr lang="en-US" baseline="30000" dirty="0"/>
              <a:t>th</a:t>
            </a:r>
            <a:r>
              <a:rPr lang="en-US" dirty="0"/>
              <a:t> Normal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D52D3-2568-ED63-CE44-9111BB1F7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08" y="3237006"/>
            <a:ext cx="2293819" cy="3074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719C3B-C43F-4BEC-9AEE-3B9CA68C2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216" y="3118914"/>
            <a:ext cx="4458086" cy="331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79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5NF (Fifth Normal Form)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table is in 5</a:t>
            </a:r>
            <a:r>
              <a:rPr lang="en-US" baseline="30000" dirty="0"/>
              <a:t>th</a:t>
            </a:r>
            <a:r>
              <a:rPr lang="en-US" dirty="0"/>
              <a:t> Normal Form only if it is in 4NF and it cannot be decomposed into any number of smaller tables without loss of data.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EDB59-85B4-4518-E3D8-E8F11CC4C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0067"/>
            <a:ext cx="2789162" cy="3562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8C99E6-5380-C8DC-59A5-F18553982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096" y="3029630"/>
            <a:ext cx="2324301" cy="3147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F37861-16A8-8EFC-150A-FEB9377DC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589" y="2930067"/>
            <a:ext cx="288061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52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2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Normalization?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Normalization is a database design technique which organizes tables in a manner that reduces redundancy and dependency of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divides larger tables to smaller tables and links them using relationships.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32131"/>
            <a:ext cx="9126592" cy="68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1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Database Normalization 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2291"/>
            <a:ext cx="8759223" cy="2774922"/>
          </a:xfrm>
        </p:spPr>
      </p:pic>
    </p:spTree>
    <p:extLst>
      <p:ext uri="{BB962C8B-B14F-4D97-AF65-F5344CB8AC3E}">
        <p14:creationId xmlns:p14="http://schemas.microsoft.com/office/powerpoint/2010/main" val="174259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1NF (First Normal Form) Rules</a:t>
            </a:r>
          </a:p>
          <a:p>
            <a:r>
              <a:rPr lang="en-US" dirty="0"/>
              <a:t>Each table cell should contain a single value.</a:t>
            </a:r>
          </a:p>
          <a:p>
            <a:r>
              <a:rPr lang="en-US" dirty="0"/>
              <a:t>Each record needs to be unique.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4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NF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53" y="1828936"/>
            <a:ext cx="8652148" cy="3326388"/>
          </a:xfrm>
        </p:spPr>
      </p:pic>
    </p:spTree>
    <p:extLst>
      <p:ext uri="{BB962C8B-B14F-4D97-AF65-F5344CB8AC3E}">
        <p14:creationId xmlns:p14="http://schemas.microsoft.com/office/powerpoint/2010/main" val="78059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KEY?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KEY is a value used to identify a record in a table uniquely. A KEY could be a single column or combination of multiple columns.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Primary Key: A primary is a single column value used to identify a database record uniquely.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Composite Key: </a:t>
            </a:r>
            <a:r>
              <a:rPr lang="en-US" dirty="0"/>
              <a:t>A composite key is a primary key composed of multiple columns used to identify a record uniquely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1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2NF (Second Normal Form)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1- Be in 1NF</a:t>
            </a:r>
          </a:p>
          <a:p>
            <a:r>
              <a:rPr lang="en-US" dirty="0"/>
              <a:t>Rule 2- Single Column Primary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14" y="3033712"/>
            <a:ext cx="8285873" cy="10968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84" y="4596552"/>
            <a:ext cx="4970865" cy="158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2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- 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Table 2, </a:t>
            </a:r>
            <a:r>
              <a:rPr lang="en-US" dirty="0" err="1"/>
              <a:t>Membership_ID</a:t>
            </a:r>
            <a:r>
              <a:rPr lang="en-US" dirty="0"/>
              <a:t> is the Foreign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16" y="2871787"/>
            <a:ext cx="6884884" cy="21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7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3018"/>
            <a:ext cx="6209683" cy="5034620"/>
          </a:xfrm>
        </p:spPr>
      </p:pic>
    </p:spTree>
    <p:extLst>
      <p:ext uri="{BB962C8B-B14F-4D97-AF65-F5344CB8AC3E}">
        <p14:creationId xmlns:p14="http://schemas.microsoft.com/office/powerpoint/2010/main" val="79069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372</Words>
  <Application>Microsoft Office PowerPoint</Application>
  <PresentationFormat>Widescreen</PresentationFormat>
  <Paragraphs>39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Normalization</vt:lpstr>
      <vt:lpstr>What is Normalization?</vt:lpstr>
      <vt:lpstr>        Database Normalization Examples</vt:lpstr>
      <vt:lpstr>Database Normal Forms</vt:lpstr>
      <vt:lpstr>1 NF Example</vt:lpstr>
      <vt:lpstr>What is a KEY?</vt:lpstr>
      <vt:lpstr>2NF (Second Normal Form) Rules</vt:lpstr>
      <vt:lpstr>Database - Foreign Key</vt:lpstr>
      <vt:lpstr>PowerPoint Presentation</vt:lpstr>
      <vt:lpstr>Why do you need a foreign key?</vt:lpstr>
      <vt:lpstr>What are transitive functional dependencies?</vt:lpstr>
      <vt:lpstr>3NF (Third Normal Form) Rules</vt:lpstr>
      <vt:lpstr>3NF</vt:lpstr>
      <vt:lpstr>Boyce-Codd Normal Form (BCNF)</vt:lpstr>
      <vt:lpstr>PowerPoint Presentation</vt:lpstr>
      <vt:lpstr>4NF (Fourth Normal Form) Rules</vt:lpstr>
      <vt:lpstr>5NF (Fifth Normal Form) Rules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sabbir</dc:creator>
  <cp:lastModifiedBy>Sabbir Poonawala</cp:lastModifiedBy>
  <cp:revision>10</cp:revision>
  <dcterms:created xsi:type="dcterms:W3CDTF">2019-09-12T04:05:11Z</dcterms:created>
  <dcterms:modified xsi:type="dcterms:W3CDTF">2024-12-13T08:46:32Z</dcterms:modified>
</cp:coreProperties>
</file>