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10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8A5CE-B419-4122-8194-2B8178178B1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ru-RU"/>
          </a:p>
        </p:txBody>
      </p:sp>
      <p:sp>
        <p:nvSpPr>
          <p:cNvPr id="3" name="Sous-titre 2">
            <a:extLst>
              <a:ext uri="{FF2B5EF4-FFF2-40B4-BE49-F238E27FC236}">
                <a16:creationId xmlns:a16="http://schemas.microsoft.com/office/drawing/2014/main" id="{E54A4861-8684-42EC-B72F-04C79FDBA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ru-RU"/>
          </a:p>
        </p:txBody>
      </p:sp>
      <p:sp>
        <p:nvSpPr>
          <p:cNvPr id="4" name="Espace réservé de la date 3">
            <a:extLst>
              <a:ext uri="{FF2B5EF4-FFF2-40B4-BE49-F238E27FC236}">
                <a16:creationId xmlns:a16="http://schemas.microsoft.com/office/drawing/2014/main" id="{978597D8-C2F4-4EC0-940C-89BFC5CCF532}"/>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ABA2C22B-45B2-4523-A048-37B8AD6D2B54}"/>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BA020C63-CAC9-4C6D-9AF9-87B83E3AD2DC}"/>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420992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1CA59-6056-4C92-8BC6-419A9378B248}"/>
              </a:ext>
            </a:extLst>
          </p:cNvPr>
          <p:cNvSpPr>
            <a:spLocks noGrp="1"/>
          </p:cNvSpPr>
          <p:nvPr>
            <p:ph type="title"/>
          </p:nvPr>
        </p:nvSpPr>
        <p:spPr/>
        <p:txBody>
          <a:bodyPr/>
          <a:lstStyle/>
          <a:p>
            <a:r>
              <a:rPr lang="fr-FR"/>
              <a:t>Modifiez le style du titre</a:t>
            </a:r>
            <a:endParaRPr lang="ru-RU"/>
          </a:p>
        </p:txBody>
      </p:sp>
      <p:sp>
        <p:nvSpPr>
          <p:cNvPr id="3" name="Espace réservé du texte vertical 2">
            <a:extLst>
              <a:ext uri="{FF2B5EF4-FFF2-40B4-BE49-F238E27FC236}">
                <a16:creationId xmlns:a16="http://schemas.microsoft.com/office/drawing/2014/main" id="{9ACC9501-7C48-4A59-9E92-078223AF2F1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25BF548B-5A73-490F-BD6B-FFEBB1EC5832}"/>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FA16A462-63A1-4FBE-9577-53E450D466DC}"/>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DA831372-A231-446B-9E7E-B3FBB77D5A41}"/>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98588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8264505-2158-4AD9-8CE4-1A116E2AFABB}"/>
              </a:ext>
            </a:extLst>
          </p:cNvPr>
          <p:cNvSpPr>
            <a:spLocks noGrp="1"/>
          </p:cNvSpPr>
          <p:nvPr>
            <p:ph type="title" orient="vert"/>
          </p:nvPr>
        </p:nvSpPr>
        <p:spPr>
          <a:xfrm>
            <a:off x="8724900" y="365125"/>
            <a:ext cx="2628900" cy="5811838"/>
          </a:xfrm>
        </p:spPr>
        <p:txBody>
          <a:bodyPr vert="eaVert"/>
          <a:lstStyle/>
          <a:p>
            <a:r>
              <a:rPr lang="fr-FR"/>
              <a:t>Modifiez le style du titre</a:t>
            </a:r>
            <a:endParaRPr lang="ru-RU"/>
          </a:p>
        </p:txBody>
      </p:sp>
      <p:sp>
        <p:nvSpPr>
          <p:cNvPr id="3" name="Espace réservé du texte vertical 2">
            <a:extLst>
              <a:ext uri="{FF2B5EF4-FFF2-40B4-BE49-F238E27FC236}">
                <a16:creationId xmlns:a16="http://schemas.microsoft.com/office/drawing/2014/main" id="{02FED865-9C2C-4B35-9FA4-7E33FE15A461}"/>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99E988B6-F44B-4369-B905-A54CD58BDB6B}"/>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BDA7D5F2-3B79-4E1E-9D8A-DF838481BEAD}"/>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DDFA0686-0726-4E7C-9536-D6BB6B51D9E0}"/>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302652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16259-1F45-489D-8721-DA49A3DE951B}"/>
              </a:ext>
            </a:extLst>
          </p:cNvPr>
          <p:cNvSpPr>
            <a:spLocks noGrp="1"/>
          </p:cNvSpPr>
          <p:nvPr>
            <p:ph type="title"/>
          </p:nvPr>
        </p:nvSpPr>
        <p:spPr/>
        <p:txBody>
          <a:bodyPr/>
          <a:lstStyle/>
          <a:p>
            <a:r>
              <a:rPr lang="fr-FR"/>
              <a:t>Modifiez le style du titre</a:t>
            </a:r>
            <a:endParaRPr lang="ru-RU"/>
          </a:p>
        </p:txBody>
      </p:sp>
      <p:sp>
        <p:nvSpPr>
          <p:cNvPr id="3" name="Espace réservé du contenu 2">
            <a:extLst>
              <a:ext uri="{FF2B5EF4-FFF2-40B4-BE49-F238E27FC236}">
                <a16:creationId xmlns:a16="http://schemas.microsoft.com/office/drawing/2014/main" id="{76B3ACF4-006F-41FA-86FF-DBBBE6BCCFD8}"/>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241DB4C9-9576-43DB-8AB6-25FCAF078793}"/>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A8A50BF6-F98B-4B2B-A743-8DF20DF232EA}"/>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CEA72A56-90B2-472D-8257-10AF248E029F}"/>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21246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8C6665-6BA5-44A4-8E7D-BD5A240C768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ru-RU"/>
          </a:p>
        </p:txBody>
      </p:sp>
      <p:sp>
        <p:nvSpPr>
          <p:cNvPr id="3" name="Espace réservé du texte 2">
            <a:extLst>
              <a:ext uri="{FF2B5EF4-FFF2-40B4-BE49-F238E27FC236}">
                <a16:creationId xmlns:a16="http://schemas.microsoft.com/office/drawing/2014/main" id="{3B559CE6-3F13-44C8-A14E-7F09F6925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AD9E3DE-665C-4FC7-B071-52ED59240AD1}"/>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9267B773-1284-4282-8D3F-B144FDF9EF72}"/>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34D70DB2-B34B-40CB-8FA6-31223D6C97F4}"/>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307828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F18A6-7AA6-4C3C-A3C4-80C2E310AB4B}"/>
              </a:ext>
            </a:extLst>
          </p:cNvPr>
          <p:cNvSpPr>
            <a:spLocks noGrp="1"/>
          </p:cNvSpPr>
          <p:nvPr>
            <p:ph type="title"/>
          </p:nvPr>
        </p:nvSpPr>
        <p:spPr/>
        <p:txBody>
          <a:bodyPr/>
          <a:lstStyle/>
          <a:p>
            <a:r>
              <a:rPr lang="fr-FR"/>
              <a:t>Modifiez le style du titre</a:t>
            </a:r>
            <a:endParaRPr lang="ru-RU"/>
          </a:p>
        </p:txBody>
      </p:sp>
      <p:sp>
        <p:nvSpPr>
          <p:cNvPr id="3" name="Espace réservé du contenu 2">
            <a:extLst>
              <a:ext uri="{FF2B5EF4-FFF2-40B4-BE49-F238E27FC236}">
                <a16:creationId xmlns:a16="http://schemas.microsoft.com/office/drawing/2014/main" id="{F9E781EB-6AFB-4D77-BB42-DFDDCA491CC1}"/>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u contenu 3">
            <a:extLst>
              <a:ext uri="{FF2B5EF4-FFF2-40B4-BE49-F238E27FC236}">
                <a16:creationId xmlns:a16="http://schemas.microsoft.com/office/drawing/2014/main" id="{9484755D-11C9-4306-B6D9-12FC0E29C87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5" name="Espace réservé de la date 4">
            <a:extLst>
              <a:ext uri="{FF2B5EF4-FFF2-40B4-BE49-F238E27FC236}">
                <a16:creationId xmlns:a16="http://schemas.microsoft.com/office/drawing/2014/main" id="{D255E313-8E1E-42C5-B704-D1657A62ED4D}"/>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6" name="Espace réservé du pied de page 5">
            <a:extLst>
              <a:ext uri="{FF2B5EF4-FFF2-40B4-BE49-F238E27FC236}">
                <a16:creationId xmlns:a16="http://schemas.microsoft.com/office/drawing/2014/main" id="{7134EEA7-ACC6-40A1-8A82-DF6A71C3C816}"/>
              </a:ext>
            </a:extLst>
          </p:cNvPr>
          <p:cNvSpPr>
            <a:spLocks noGrp="1"/>
          </p:cNvSpPr>
          <p:nvPr>
            <p:ph type="ftr" sz="quarter" idx="11"/>
          </p:nvPr>
        </p:nvSpPr>
        <p:spPr/>
        <p:txBody>
          <a:bodyPr/>
          <a:lstStyle/>
          <a:p>
            <a:endParaRPr lang="ru-RU"/>
          </a:p>
        </p:txBody>
      </p:sp>
      <p:sp>
        <p:nvSpPr>
          <p:cNvPr id="7" name="Espace réservé du numéro de diapositive 6">
            <a:extLst>
              <a:ext uri="{FF2B5EF4-FFF2-40B4-BE49-F238E27FC236}">
                <a16:creationId xmlns:a16="http://schemas.microsoft.com/office/drawing/2014/main" id="{8E718688-20CC-4112-AB43-0EFD818B2523}"/>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3493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D27A1-6622-4F6B-A3CF-366CBE337FC9}"/>
              </a:ext>
            </a:extLst>
          </p:cNvPr>
          <p:cNvSpPr>
            <a:spLocks noGrp="1"/>
          </p:cNvSpPr>
          <p:nvPr>
            <p:ph type="title"/>
          </p:nvPr>
        </p:nvSpPr>
        <p:spPr>
          <a:xfrm>
            <a:off x="839788" y="365125"/>
            <a:ext cx="10515600" cy="1325563"/>
          </a:xfrm>
        </p:spPr>
        <p:txBody>
          <a:bodyPr/>
          <a:lstStyle/>
          <a:p>
            <a:r>
              <a:rPr lang="fr-FR"/>
              <a:t>Modifiez le style du titre</a:t>
            </a:r>
            <a:endParaRPr lang="ru-RU"/>
          </a:p>
        </p:txBody>
      </p:sp>
      <p:sp>
        <p:nvSpPr>
          <p:cNvPr id="3" name="Espace réservé du texte 2">
            <a:extLst>
              <a:ext uri="{FF2B5EF4-FFF2-40B4-BE49-F238E27FC236}">
                <a16:creationId xmlns:a16="http://schemas.microsoft.com/office/drawing/2014/main" id="{0366C805-1BD2-495F-9AA3-85300189E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E30A46B-9B4F-41F4-AAFC-C0E2E8F97BC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5" name="Espace réservé du texte 4">
            <a:extLst>
              <a:ext uri="{FF2B5EF4-FFF2-40B4-BE49-F238E27FC236}">
                <a16:creationId xmlns:a16="http://schemas.microsoft.com/office/drawing/2014/main" id="{642A6636-AEF6-428A-A90D-4AA32E549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4AD7976-0653-46CD-9352-ED968365887A}"/>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7" name="Espace réservé de la date 6">
            <a:extLst>
              <a:ext uri="{FF2B5EF4-FFF2-40B4-BE49-F238E27FC236}">
                <a16:creationId xmlns:a16="http://schemas.microsoft.com/office/drawing/2014/main" id="{C5AE15B5-9B01-4816-8DFC-E3D9D7127936}"/>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8" name="Espace réservé du pied de page 7">
            <a:extLst>
              <a:ext uri="{FF2B5EF4-FFF2-40B4-BE49-F238E27FC236}">
                <a16:creationId xmlns:a16="http://schemas.microsoft.com/office/drawing/2014/main" id="{F34FFC9E-65E5-431A-AAC6-B253214647FB}"/>
              </a:ext>
            </a:extLst>
          </p:cNvPr>
          <p:cNvSpPr>
            <a:spLocks noGrp="1"/>
          </p:cNvSpPr>
          <p:nvPr>
            <p:ph type="ftr" sz="quarter" idx="11"/>
          </p:nvPr>
        </p:nvSpPr>
        <p:spPr/>
        <p:txBody>
          <a:bodyPr/>
          <a:lstStyle/>
          <a:p>
            <a:endParaRPr lang="ru-RU"/>
          </a:p>
        </p:txBody>
      </p:sp>
      <p:sp>
        <p:nvSpPr>
          <p:cNvPr id="9" name="Espace réservé du numéro de diapositive 8">
            <a:extLst>
              <a:ext uri="{FF2B5EF4-FFF2-40B4-BE49-F238E27FC236}">
                <a16:creationId xmlns:a16="http://schemas.microsoft.com/office/drawing/2014/main" id="{C72EE42E-10E5-450A-B193-08B165BF4107}"/>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24955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D7DED-13ED-48DA-91A2-283AC7A6D579}"/>
              </a:ext>
            </a:extLst>
          </p:cNvPr>
          <p:cNvSpPr>
            <a:spLocks noGrp="1"/>
          </p:cNvSpPr>
          <p:nvPr>
            <p:ph type="title"/>
          </p:nvPr>
        </p:nvSpPr>
        <p:spPr/>
        <p:txBody>
          <a:bodyPr/>
          <a:lstStyle/>
          <a:p>
            <a:r>
              <a:rPr lang="fr-FR"/>
              <a:t>Modifiez le style du titre</a:t>
            </a:r>
            <a:endParaRPr lang="ru-RU"/>
          </a:p>
        </p:txBody>
      </p:sp>
      <p:sp>
        <p:nvSpPr>
          <p:cNvPr id="3" name="Espace réservé de la date 2">
            <a:extLst>
              <a:ext uri="{FF2B5EF4-FFF2-40B4-BE49-F238E27FC236}">
                <a16:creationId xmlns:a16="http://schemas.microsoft.com/office/drawing/2014/main" id="{CCCD0EC9-840B-4BFE-B4CA-BF73E64C1278}"/>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4" name="Espace réservé du pied de page 3">
            <a:extLst>
              <a:ext uri="{FF2B5EF4-FFF2-40B4-BE49-F238E27FC236}">
                <a16:creationId xmlns:a16="http://schemas.microsoft.com/office/drawing/2014/main" id="{F28810F7-530B-4DFA-8AE6-D894E739C0F9}"/>
              </a:ext>
            </a:extLst>
          </p:cNvPr>
          <p:cNvSpPr>
            <a:spLocks noGrp="1"/>
          </p:cNvSpPr>
          <p:nvPr>
            <p:ph type="ftr" sz="quarter" idx="11"/>
          </p:nvPr>
        </p:nvSpPr>
        <p:spPr/>
        <p:txBody>
          <a:bodyPr/>
          <a:lstStyle/>
          <a:p>
            <a:endParaRPr lang="ru-RU"/>
          </a:p>
        </p:txBody>
      </p:sp>
      <p:sp>
        <p:nvSpPr>
          <p:cNvPr id="5" name="Espace réservé du numéro de diapositive 4">
            <a:extLst>
              <a:ext uri="{FF2B5EF4-FFF2-40B4-BE49-F238E27FC236}">
                <a16:creationId xmlns:a16="http://schemas.microsoft.com/office/drawing/2014/main" id="{5FCF017C-5104-4C12-B13A-6D6502890C1A}"/>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44299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1126D8D-3646-472E-92AB-62FE0EBA4A1E}"/>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3" name="Espace réservé du pied de page 2">
            <a:extLst>
              <a:ext uri="{FF2B5EF4-FFF2-40B4-BE49-F238E27FC236}">
                <a16:creationId xmlns:a16="http://schemas.microsoft.com/office/drawing/2014/main" id="{D658642F-6E40-4846-BE1E-0E33FF26EE62}"/>
              </a:ext>
            </a:extLst>
          </p:cNvPr>
          <p:cNvSpPr>
            <a:spLocks noGrp="1"/>
          </p:cNvSpPr>
          <p:nvPr>
            <p:ph type="ftr" sz="quarter" idx="11"/>
          </p:nvPr>
        </p:nvSpPr>
        <p:spPr/>
        <p:txBody>
          <a:bodyPr/>
          <a:lstStyle/>
          <a:p>
            <a:endParaRPr lang="ru-RU"/>
          </a:p>
        </p:txBody>
      </p:sp>
      <p:sp>
        <p:nvSpPr>
          <p:cNvPr id="4" name="Espace réservé du numéro de diapositive 3">
            <a:extLst>
              <a:ext uri="{FF2B5EF4-FFF2-40B4-BE49-F238E27FC236}">
                <a16:creationId xmlns:a16="http://schemas.microsoft.com/office/drawing/2014/main" id="{66984D05-BDD2-4B76-84A9-98A31F373AA9}"/>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46765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DA1EC-7BFC-464D-943A-9EEAC46A6B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ru-RU"/>
          </a:p>
        </p:txBody>
      </p:sp>
      <p:sp>
        <p:nvSpPr>
          <p:cNvPr id="3" name="Espace réservé du contenu 2">
            <a:extLst>
              <a:ext uri="{FF2B5EF4-FFF2-40B4-BE49-F238E27FC236}">
                <a16:creationId xmlns:a16="http://schemas.microsoft.com/office/drawing/2014/main" id="{B4F65D19-FD58-4F18-AC94-98803E865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u texte 3">
            <a:extLst>
              <a:ext uri="{FF2B5EF4-FFF2-40B4-BE49-F238E27FC236}">
                <a16:creationId xmlns:a16="http://schemas.microsoft.com/office/drawing/2014/main" id="{FAA14FB6-EDE7-4686-8EE2-DBD3DF6A2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899C5A1-38B4-4814-A52D-B40987730DD9}"/>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6" name="Espace réservé du pied de page 5">
            <a:extLst>
              <a:ext uri="{FF2B5EF4-FFF2-40B4-BE49-F238E27FC236}">
                <a16:creationId xmlns:a16="http://schemas.microsoft.com/office/drawing/2014/main" id="{CA6D5AEA-A842-4AAE-8BC5-6CAD5D454003}"/>
              </a:ext>
            </a:extLst>
          </p:cNvPr>
          <p:cNvSpPr>
            <a:spLocks noGrp="1"/>
          </p:cNvSpPr>
          <p:nvPr>
            <p:ph type="ftr" sz="quarter" idx="11"/>
          </p:nvPr>
        </p:nvSpPr>
        <p:spPr/>
        <p:txBody>
          <a:bodyPr/>
          <a:lstStyle/>
          <a:p>
            <a:endParaRPr lang="ru-RU"/>
          </a:p>
        </p:txBody>
      </p:sp>
      <p:sp>
        <p:nvSpPr>
          <p:cNvPr id="7" name="Espace réservé du numéro de diapositive 6">
            <a:extLst>
              <a:ext uri="{FF2B5EF4-FFF2-40B4-BE49-F238E27FC236}">
                <a16:creationId xmlns:a16="http://schemas.microsoft.com/office/drawing/2014/main" id="{BF1E7CC0-3A5C-4CFF-8BC5-C9F8EDE0DF34}"/>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190974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D931D-A286-410D-8E7B-2906B22A2A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ru-RU"/>
          </a:p>
        </p:txBody>
      </p:sp>
      <p:sp>
        <p:nvSpPr>
          <p:cNvPr id="3" name="Espace réservé pour une image  2">
            <a:extLst>
              <a:ext uri="{FF2B5EF4-FFF2-40B4-BE49-F238E27FC236}">
                <a16:creationId xmlns:a16="http://schemas.microsoft.com/office/drawing/2014/main" id="{9DE43CA0-2920-42A0-9092-C24EFC668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Espace réservé du texte 3">
            <a:extLst>
              <a:ext uri="{FF2B5EF4-FFF2-40B4-BE49-F238E27FC236}">
                <a16:creationId xmlns:a16="http://schemas.microsoft.com/office/drawing/2014/main" id="{3E1118CA-9927-4F39-9E17-179F010B2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F2D6767-788C-4167-8D0F-8F095B9D7417}"/>
              </a:ext>
            </a:extLst>
          </p:cNvPr>
          <p:cNvSpPr>
            <a:spLocks noGrp="1"/>
          </p:cNvSpPr>
          <p:nvPr>
            <p:ph type="dt" sz="half" idx="10"/>
          </p:nvPr>
        </p:nvSpPr>
        <p:spPr/>
        <p:txBody>
          <a:bodyPr/>
          <a:lstStyle/>
          <a:p>
            <a:fld id="{BB26AC5B-EA79-47EF-BAAD-09111EAAB058}" type="datetimeFigureOut">
              <a:rPr lang="ru-RU" smtClean="0"/>
              <a:t>23.01.2024</a:t>
            </a:fld>
            <a:endParaRPr lang="ru-RU"/>
          </a:p>
        </p:txBody>
      </p:sp>
      <p:sp>
        <p:nvSpPr>
          <p:cNvPr id="6" name="Espace réservé du pied de page 5">
            <a:extLst>
              <a:ext uri="{FF2B5EF4-FFF2-40B4-BE49-F238E27FC236}">
                <a16:creationId xmlns:a16="http://schemas.microsoft.com/office/drawing/2014/main" id="{52CB931D-A8D1-4887-907D-76FDD82FDFFB}"/>
              </a:ext>
            </a:extLst>
          </p:cNvPr>
          <p:cNvSpPr>
            <a:spLocks noGrp="1"/>
          </p:cNvSpPr>
          <p:nvPr>
            <p:ph type="ftr" sz="quarter" idx="11"/>
          </p:nvPr>
        </p:nvSpPr>
        <p:spPr/>
        <p:txBody>
          <a:bodyPr/>
          <a:lstStyle/>
          <a:p>
            <a:endParaRPr lang="ru-RU"/>
          </a:p>
        </p:txBody>
      </p:sp>
      <p:sp>
        <p:nvSpPr>
          <p:cNvPr id="7" name="Espace réservé du numéro de diapositive 6">
            <a:extLst>
              <a:ext uri="{FF2B5EF4-FFF2-40B4-BE49-F238E27FC236}">
                <a16:creationId xmlns:a16="http://schemas.microsoft.com/office/drawing/2014/main" id="{FA3D3500-1E39-462A-8A47-FB1553DEAD1D}"/>
              </a:ext>
            </a:extLst>
          </p:cNvPr>
          <p:cNvSpPr>
            <a:spLocks noGrp="1"/>
          </p:cNvSpPr>
          <p:nvPr>
            <p:ph type="sldNum" sz="quarter" idx="12"/>
          </p:nvPr>
        </p:nvSpPr>
        <p:spPr/>
        <p:txBody>
          <a:bodyPr/>
          <a:lstStyle/>
          <a:p>
            <a:fld id="{A09550F1-4BD6-4A96-A127-930FE4ACF545}" type="slidenum">
              <a:rPr lang="ru-RU" smtClean="0"/>
              <a:t>‹N°›</a:t>
            </a:fld>
            <a:endParaRPr lang="ru-RU"/>
          </a:p>
        </p:txBody>
      </p:sp>
    </p:spTree>
    <p:extLst>
      <p:ext uri="{BB962C8B-B14F-4D97-AF65-F5344CB8AC3E}">
        <p14:creationId xmlns:p14="http://schemas.microsoft.com/office/powerpoint/2010/main" val="108824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3BA3FD2-4483-4C08-BB77-CEB2D11C8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ru-RU"/>
          </a:p>
        </p:txBody>
      </p:sp>
      <p:sp>
        <p:nvSpPr>
          <p:cNvPr id="3" name="Espace réservé du texte 2">
            <a:extLst>
              <a:ext uri="{FF2B5EF4-FFF2-40B4-BE49-F238E27FC236}">
                <a16:creationId xmlns:a16="http://schemas.microsoft.com/office/drawing/2014/main" id="{4B3D7282-D45A-45C2-9EB3-AD464BBE9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E58C4630-F22A-4DA0-B4B1-28379B82D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6AC5B-EA79-47EF-BAAD-09111EAAB058}"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D85B4050-3801-4E59-B96D-FABF80B15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Espace réservé du numéro de diapositive 5">
            <a:extLst>
              <a:ext uri="{FF2B5EF4-FFF2-40B4-BE49-F238E27FC236}">
                <a16:creationId xmlns:a16="http://schemas.microsoft.com/office/drawing/2014/main" id="{68B1FF52-22C2-4E1F-8006-D11F483E5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550F1-4BD6-4A96-A127-930FE4ACF545}" type="slidenum">
              <a:rPr lang="ru-RU" smtClean="0"/>
              <a:t>‹N°›</a:t>
            </a:fld>
            <a:endParaRPr lang="ru-RU"/>
          </a:p>
        </p:txBody>
      </p:sp>
    </p:spTree>
    <p:extLst>
      <p:ext uri="{BB962C8B-B14F-4D97-AF65-F5344CB8AC3E}">
        <p14:creationId xmlns:p14="http://schemas.microsoft.com/office/powerpoint/2010/main" val="105759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akelet.com/wake/2xOPgV0lpBd6EuEG_nNkD"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5E77D-99CB-456F-92C3-441304D9F4D0}"/>
              </a:ext>
            </a:extLst>
          </p:cNvPr>
          <p:cNvSpPr>
            <a:spLocks noGrp="1"/>
          </p:cNvSpPr>
          <p:nvPr>
            <p:ph type="title"/>
          </p:nvPr>
        </p:nvSpPr>
        <p:spPr>
          <a:xfrm>
            <a:off x="839788" y="457200"/>
            <a:ext cx="2711132" cy="1600200"/>
          </a:xfrm>
        </p:spPr>
        <p:txBody>
          <a:bodyPr/>
          <a:lstStyle/>
          <a:p>
            <a:pPr algn="r"/>
            <a:r>
              <a:rPr lang="fr-FR" dirty="0">
                <a:solidFill>
                  <a:srgbClr val="0070C0"/>
                </a:solidFill>
              </a:rPr>
              <a:t>Menu Maker by </a:t>
            </a:r>
            <a:r>
              <a:rPr lang="fr-FR" dirty="0" err="1">
                <a:solidFill>
                  <a:srgbClr val="0070C0"/>
                </a:solidFill>
              </a:rPr>
              <a:t>Qwenta</a:t>
            </a:r>
            <a:endParaRPr lang="ru-RU" dirty="0">
              <a:solidFill>
                <a:srgbClr val="0070C0"/>
              </a:solidFill>
            </a:endParaRPr>
          </a:p>
        </p:txBody>
      </p:sp>
      <p:sp>
        <p:nvSpPr>
          <p:cNvPr id="6" name="Espace réservé du texte 5">
            <a:extLst>
              <a:ext uri="{FF2B5EF4-FFF2-40B4-BE49-F238E27FC236}">
                <a16:creationId xmlns:a16="http://schemas.microsoft.com/office/drawing/2014/main" id="{EC03629A-3F35-4F67-AD78-1EBB4023DFDB}"/>
              </a:ext>
            </a:extLst>
          </p:cNvPr>
          <p:cNvSpPr>
            <a:spLocks noGrp="1"/>
          </p:cNvSpPr>
          <p:nvPr>
            <p:ph type="body" sz="half" idx="2"/>
          </p:nvPr>
        </p:nvSpPr>
        <p:spPr>
          <a:xfrm>
            <a:off x="839788" y="3442447"/>
            <a:ext cx="2821510" cy="1053353"/>
          </a:xfrm>
        </p:spPr>
        <p:txBody>
          <a:bodyPr/>
          <a:lstStyle/>
          <a:p>
            <a:pPr algn="r"/>
            <a:r>
              <a:rPr lang="fr-FR" dirty="0"/>
              <a:t>Présentation de l’outil de veille</a:t>
            </a:r>
            <a:endParaRPr lang="ru-RU" dirty="0"/>
          </a:p>
        </p:txBody>
      </p:sp>
      <p:pic>
        <p:nvPicPr>
          <p:cNvPr id="9" name="Espace réservé pour une image  8">
            <a:extLst>
              <a:ext uri="{FF2B5EF4-FFF2-40B4-BE49-F238E27FC236}">
                <a16:creationId xmlns:a16="http://schemas.microsoft.com/office/drawing/2014/main" id="{02F7F8D0-BC6D-4335-829C-3904795B768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665" b="13665"/>
          <a:stretch>
            <a:fillRect/>
          </a:stretch>
        </p:blipFill>
        <p:spPr>
          <a:xfrm>
            <a:off x="4355876" y="648898"/>
            <a:ext cx="7208595" cy="5560204"/>
          </a:xfrm>
          <a:noFill/>
        </p:spPr>
      </p:pic>
    </p:spTree>
    <p:extLst>
      <p:ext uri="{BB962C8B-B14F-4D97-AF65-F5344CB8AC3E}">
        <p14:creationId xmlns:p14="http://schemas.microsoft.com/office/powerpoint/2010/main" val="417979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13A816-8E98-4C68-9AF6-24FB52091BE5}"/>
              </a:ext>
            </a:extLst>
          </p:cNvPr>
          <p:cNvSpPr>
            <a:spLocks noGrp="1"/>
          </p:cNvSpPr>
          <p:nvPr>
            <p:ph type="title"/>
          </p:nvPr>
        </p:nvSpPr>
        <p:spPr/>
        <p:txBody>
          <a:bodyPr/>
          <a:lstStyle/>
          <a:p>
            <a:r>
              <a:rPr lang="fr-FR" dirty="0">
                <a:solidFill>
                  <a:srgbClr val="0070C0"/>
                </a:solidFill>
              </a:rPr>
              <a:t>Outil de partage de veille collaborative</a:t>
            </a:r>
            <a:endParaRPr lang="ru-RU" dirty="0">
              <a:solidFill>
                <a:srgbClr val="0070C0"/>
              </a:solidFill>
            </a:endParaRPr>
          </a:p>
        </p:txBody>
      </p:sp>
      <p:sp>
        <p:nvSpPr>
          <p:cNvPr id="4" name="Espace réservé du texte 3">
            <a:extLst>
              <a:ext uri="{FF2B5EF4-FFF2-40B4-BE49-F238E27FC236}">
                <a16:creationId xmlns:a16="http://schemas.microsoft.com/office/drawing/2014/main" id="{7F804B45-3EFA-44DF-8E1F-C8E47BCE551A}"/>
              </a:ext>
            </a:extLst>
          </p:cNvPr>
          <p:cNvSpPr>
            <a:spLocks noGrp="1"/>
          </p:cNvSpPr>
          <p:nvPr>
            <p:ph type="body" sz="half" idx="2"/>
          </p:nvPr>
        </p:nvSpPr>
        <p:spPr>
          <a:xfrm>
            <a:off x="839787" y="2894807"/>
            <a:ext cx="3932237" cy="3811588"/>
          </a:xfrm>
        </p:spPr>
        <p:txBody>
          <a:bodyPr>
            <a:normAutofit/>
          </a:bodyPr>
          <a:lstStyle/>
          <a:p>
            <a:r>
              <a:rPr lang="fr-FR" dirty="0" err="1"/>
              <a:t>Wakelet</a:t>
            </a:r>
            <a:r>
              <a:rPr lang="fr-FR" dirty="0"/>
              <a:t> a été choisi comme l'outil privilégié pour diffuser les liens et les ressources issus de la veille liée au projet Menu Maker.</a:t>
            </a:r>
          </a:p>
          <a:p>
            <a:r>
              <a:rPr lang="fr-FR" dirty="0">
                <a:hlinkClick r:id="rId2"/>
              </a:rPr>
              <a:t>https://wakelet.com/wake/2xOPgV0lpBd6EuEG_nNkD</a:t>
            </a:r>
            <a:endParaRPr lang="fr-FR" dirty="0"/>
          </a:p>
          <a:p>
            <a:r>
              <a:rPr lang="fr-FR" dirty="0" err="1"/>
              <a:t>Wakelet</a:t>
            </a:r>
            <a:r>
              <a:rPr lang="fr-FR" dirty="0"/>
              <a:t> est une plateforme gratuite qui permet de créer simplement des sortes de  collections interactives sur un sujet ou un thème donné, avec la possibilité d’intégrer des vidéos, des messages issus des médias sociaux, des articles, des podcasts, des images, des notes et tout contenu numérique.</a:t>
            </a:r>
          </a:p>
        </p:txBody>
      </p:sp>
      <p:pic>
        <p:nvPicPr>
          <p:cNvPr id="12" name="Espace réservé pour une image  11">
            <a:extLst>
              <a:ext uri="{FF2B5EF4-FFF2-40B4-BE49-F238E27FC236}">
                <a16:creationId xmlns:a16="http://schemas.microsoft.com/office/drawing/2014/main" id="{FA72057F-3334-44F9-A36B-7C7FD35EBBA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085672" y="916502"/>
            <a:ext cx="6266540" cy="1406150"/>
          </a:xfrm>
        </p:spPr>
      </p:pic>
    </p:spTree>
    <p:extLst>
      <p:ext uri="{BB962C8B-B14F-4D97-AF65-F5344CB8AC3E}">
        <p14:creationId xmlns:p14="http://schemas.microsoft.com/office/powerpoint/2010/main" val="371583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13A816-8E98-4C68-9AF6-24FB52091BE5}"/>
              </a:ext>
            </a:extLst>
          </p:cNvPr>
          <p:cNvSpPr>
            <a:spLocks noGrp="1"/>
          </p:cNvSpPr>
          <p:nvPr>
            <p:ph type="title"/>
          </p:nvPr>
        </p:nvSpPr>
        <p:spPr/>
        <p:txBody>
          <a:bodyPr/>
          <a:lstStyle/>
          <a:p>
            <a:r>
              <a:rPr lang="fr-FR" dirty="0">
                <a:solidFill>
                  <a:srgbClr val="0070C0"/>
                </a:solidFill>
              </a:rPr>
              <a:t>Création de collections</a:t>
            </a:r>
            <a:endParaRPr lang="ru-RU" dirty="0">
              <a:solidFill>
                <a:srgbClr val="0070C0"/>
              </a:solidFill>
            </a:endParaRPr>
          </a:p>
        </p:txBody>
      </p:sp>
      <p:pic>
        <p:nvPicPr>
          <p:cNvPr id="6" name="Espace réservé pour une image  5">
            <a:extLst>
              <a:ext uri="{FF2B5EF4-FFF2-40B4-BE49-F238E27FC236}">
                <a16:creationId xmlns:a16="http://schemas.microsoft.com/office/drawing/2014/main" id="{BB371C87-0573-44D3-98B0-B73F5E513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3890" y="1004550"/>
            <a:ext cx="4810796" cy="4839375"/>
          </a:xfrm>
        </p:spPr>
      </p:pic>
      <p:sp>
        <p:nvSpPr>
          <p:cNvPr id="4" name="Espace réservé du texte 3">
            <a:extLst>
              <a:ext uri="{FF2B5EF4-FFF2-40B4-BE49-F238E27FC236}">
                <a16:creationId xmlns:a16="http://schemas.microsoft.com/office/drawing/2014/main" id="{7F804B45-3EFA-44DF-8E1F-C8E47BCE551A}"/>
              </a:ext>
            </a:extLst>
          </p:cNvPr>
          <p:cNvSpPr>
            <a:spLocks noGrp="1"/>
          </p:cNvSpPr>
          <p:nvPr>
            <p:ph type="body" sz="half" idx="2"/>
          </p:nvPr>
        </p:nvSpPr>
        <p:spPr>
          <a:xfrm>
            <a:off x="839787" y="2589212"/>
            <a:ext cx="3932237" cy="3811588"/>
          </a:xfrm>
        </p:spPr>
        <p:txBody>
          <a:bodyPr/>
          <a:lstStyle/>
          <a:p>
            <a:r>
              <a:rPr lang="fr-FR" dirty="0"/>
              <a:t>Il est très simple de créer de nouvelles collections pour stocker vos images ou ressources pour la veille sur </a:t>
            </a:r>
            <a:r>
              <a:rPr lang="fr-FR" dirty="0" err="1"/>
              <a:t>Wakelet</a:t>
            </a:r>
            <a:r>
              <a:rPr lang="fr-FR" dirty="0"/>
              <a:t>. Vous pouvez utiliser plusieurs sources telles que Twitter, YouTube, etc.</a:t>
            </a:r>
          </a:p>
          <a:p>
            <a:endParaRPr lang="fr-FR" dirty="0"/>
          </a:p>
        </p:txBody>
      </p:sp>
      <p:pic>
        <p:nvPicPr>
          <p:cNvPr id="8" name="Image 7">
            <a:extLst>
              <a:ext uri="{FF2B5EF4-FFF2-40B4-BE49-F238E27FC236}">
                <a16:creationId xmlns:a16="http://schemas.microsoft.com/office/drawing/2014/main" id="{43AFB737-908E-41C7-B4B5-2DC1D2AF5771}"/>
              </a:ext>
            </a:extLst>
          </p:cNvPr>
          <p:cNvPicPr>
            <a:picLocks noChangeAspect="1"/>
          </p:cNvPicPr>
          <p:nvPr/>
        </p:nvPicPr>
        <p:blipFill rotWithShape="1">
          <a:blip r:embed="rId3">
            <a:extLst>
              <a:ext uri="{28A0092B-C50C-407E-A947-70E740481C1C}">
                <a14:useLocalDpi xmlns:a14="http://schemas.microsoft.com/office/drawing/2010/main" val="0"/>
              </a:ext>
            </a:extLst>
          </a:blip>
          <a:srcRect l="23768" b="36252"/>
          <a:stretch/>
        </p:blipFill>
        <p:spPr>
          <a:xfrm>
            <a:off x="839787" y="5520242"/>
            <a:ext cx="2737822" cy="880558"/>
          </a:xfrm>
          <a:prstGeom prst="rect">
            <a:avLst/>
          </a:prstGeom>
        </p:spPr>
      </p:pic>
    </p:spTree>
    <p:extLst>
      <p:ext uri="{BB962C8B-B14F-4D97-AF65-F5344CB8AC3E}">
        <p14:creationId xmlns:p14="http://schemas.microsoft.com/office/powerpoint/2010/main" val="353044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13A816-8E98-4C68-9AF6-24FB52091BE5}"/>
              </a:ext>
            </a:extLst>
          </p:cNvPr>
          <p:cNvSpPr>
            <a:spLocks noGrp="1"/>
          </p:cNvSpPr>
          <p:nvPr>
            <p:ph type="title"/>
          </p:nvPr>
        </p:nvSpPr>
        <p:spPr>
          <a:xfrm>
            <a:off x="739427" y="898215"/>
            <a:ext cx="3932237" cy="1069975"/>
          </a:xfrm>
        </p:spPr>
        <p:txBody>
          <a:bodyPr/>
          <a:lstStyle/>
          <a:p>
            <a:r>
              <a:rPr lang="fr-FR" dirty="0">
                <a:solidFill>
                  <a:srgbClr val="0070C0"/>
                </a:solidFill>
              </a:rPr>
              <a:t>Présentation des Ressources</a:t>
            </a:r>
            <a:endParaRPr lang="ru-RU" dirty="0">
              <a:solidFill>
                <a:srgbClr val="0070C0"/>
              </a:solidFill>
            </a:endParaRPr>
          </a:p>
        </p:txBody>
      </p:sp>
      <p:sp>
        <p:nvSpPr>
          <p:cNvPr id="4" name="Espace réservé du texte 3">
            <a:extLst>
              <a:ext uri="{FF2B5EF4-FFF2-40B4-BE49-F238E27FC236}">
                <a16:creationId xmlns:a16="http://schemas.microsoft.com/office/drawing/2014/main" id="{7F804B45-3EFA-44DF-8E1F-C8E47BCE551A}"/>
              </a:ext>
            </a:extLst>
          </p:cNvPr>
          <p:cNvSpPr>
            <a:spLocks noGrp="1"/>
          </p:cNvSpPr>
          <p:nvPr>
            <p:ph type="body" sz="half" idx="2"/>
          </p:nvPr>
        </p:nvSpPr>
        <p:spPr>
          <a:xfrm>
            <a:off x="836612" y="2419815"/>
            <a:ext cx="3932237" cy="3806012"/>
          </a:xfrm>
        </p:spPr>
        <p:txBody>
          <a:bodyPr/>
          <a:lstStyle/>
          <a:p>
            <a:r>
              <a:rPr lang="fr-FR" dirty="0"/>
              <a:t>Les ressources choisies sont affichées de manière organisée sur un tableau, présentées sous la forme de miniatures disposées en colonnes thématiques. Ces miniatures peuvent être facilement réorganisées en utilisant la fonction glisser-déposer.</a:t>
            </a:r>
            <a:endParaRPr lang="ru-RU" dirty="0"/>
          </a:p>
        </p:txBody>
      </p:sp>
      <p:pic>
        <p:nvPicPr>
          <p:cNvPr id="9" name="Espace réservé pour une image  8">
            <a:extLst>
              <a:ext uri="{FF2B5EF4-FFF2-40B4-BE49-F238E27FC236}">
                <a16:creationId xmlns:a16="http://schemas.microsoft.com/office/drawing/2014/main" id="{33AABAE0-103A-4A65-A9C6-748B8528FC9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9794" r="19794"/>
          <a:stretch>
            <a:fillRect/>
          </a:stretch>
        </p:blipFill>
        <p:spPr/>
      </p:pic>
    </p:spTree>
    <p:extLst>
      <p:ext uri="{BB962C8B-B14F-4D97-AF65-F5344CB8AC3E}">
        <p14:creationId xmlns:p14="http://schemas.microsoft.com/office/powerpoint/2010/main" val="401634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13A816-8E98-4C68-9AF6-24FB52091BE5}"/>
              </a:ext>
            </a:extLst>
          </p:cNvPr>
          <p:cNvSpPr>
            <a:spLocks noGrp="1"/>
          </p:cNvSpPr>
          <p:nvPr>
            <p:ph type="title"/>
          </p:nvPr>
        </p:nvSpPr>
        <p:spPr>
          <a:xfrm>
            <a:off x="839788" y="1070516"/>
            <a:ext cx="3932237" cy="986883"/>
          </a:xfrm>
        </p:spPr>
        <p:txBody>
          <a:bodyPr/>
          <a:lstStyle/>
          <a:p>
            <a:r>
              <a:rPr lang="fr-FR" dirty="0">
                <a:solidFill>
                  <a:srgbClr val="0070C0"/>
                </a:solidFill>
              </a:rPr>
              <a:t>Inviter des Collaborateurs</a:t>
            </a:r>
            <a:endParaRPr lang="ru-RU" dirty="0">
              <a:solidFill>
                <a:srgbClr val="0070C0"/>
              </a:solidFill>
            </a:endParaRPr>
          </a:p>
        </p:txBody>
      </p:sp>
      <p:pic>
        <p:nvPicPr>
          <p:cNvPr id="6" name="Espace réservé pour une image  5">
            <a:extLst>
              <a:ext uri="{FF2B5EF4-FFF2-40B4-BE49-F238E27FC236}">
                <a16:creationId xmlns:a16="http://schemas.microsoft.com/office/drawing/2014/main" id="{E6F5E913-9C7C-4772-A152-6892030CD85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4847" b="24847"/>
          <a:stretch>
            <a:fillRect/>
          </a:stretch>
        </p:blipFill>
        <p:spPr/>
      </p:pic>
      <p:sp>
        <p:nvSpPr>
          <p:cNvPr id="4" name="Espace réservé du texte 3">
            <a:extLst>
              <a:ext uri="{FF2B5EF4-FFF2-40B4-BE49-F238E27FC236}">
                <a16:creationId xmlns:a16="http://schemas.microsoft.com/office/drawing/2014/main" id="{7F804B45-3EFA-44DF-8E1F-C8E47BCE551A}"/>
              </a:ext>
            </a:extLst>
          </p:cNvPr>
          <p:cNvSpPr>
            <a:spLocks noGrp="1"/>
          </p:cNvSpPr>
          <p:nvPr>
            <p:ph type="body" sz="half" idx="2"/>
          </p:nvPr>
        </p:nvSpPr>
        <p:spPr>
          <a:xfrm>
            <a:off x="836612" y="2616028"/>
            <a:ext cx="3932237" cy="3811588"/>
          </a:xfrm>
        </p:spPr>
        <p:txBody>
          <a:bodyPr/>
          <a:lstStyle/>
          <a:p>
            <a:r>
              <a:rPr lang="fr-FR" dirty="0" err="1"/>
              <a:t>Wakelet</a:t>
            </a:r>
            <a:r>
              <a:rPr lang="fr-FR" dirty="0"/>
              <a:t> offre la possibilité à d'autres utilisateurs de consulter et de contribuer à la veille. Un lien unique permet au contributeur d'accéder au tableau et d'y ajouter des articles pertinents en toute simplicité.</a:t>
            </a:r>
            <a:endParaRPr lang="ru-RU" dirty="0"/>
          </a:p>
        </p:txBody>
      </p:sp>
    </p:spTree>
    <p:extLst>
      <p:ext uri="{BB962C8B-B14F-4D97-AF65-F5344CB8AC3E}">
        <p14:creationId xmlns:p14="http://schemas.microsoft.com/office/powerpoint/2010/main" val="21941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13A816-8E98-4C68-9AF6-24FB52091BE5}"/>
              </a:ext>
            </a:extLst>
          </p:cNvPr>
          <p:cNvSpPr>
            <a:spLocks noGrp="1"/>
          </p:cNvSpPr>
          <p:nvPr>
            <p:ph type="title"/>
          </p:nvPr>
        </p:nvSpPr>
        <p:spPr/>
        <p:txBody>
          <a:bodyPr/>
          <a:lstStyle/>
          <a:p>
            <a:r>
              <a:rPr lang="fr-FR" dirty="0">
                <a:solidFill>
                  <a:srgbClr val="0070C0"/>
                </a:solidFill>
              </a:rPr>
              <a:t>Conclusion: Mon choix de </a:t>
            </a:r>
            <a:r>
              <a:rPr lang="fr-FR" dirty="0" err="1">
                <a:solidFill>
                  <a:srgbClr val="0070C0"/>
                </a:solidFill>
              </a:rPr>
              <a:t>Wakelet</a:t>
            </a:r>
            <a:endParaRPr lang="ru-RU" dirty="0">
              <a:solidFill>
                <a:srgbClr val="0070C0"/>
              </a:solidFill>
            </a:endParaRPr>
          </a:p>
        </p:txBody>
      </p:sp>
      <p:pic>
        <p:nvPicPr>
          <p:cNvPr id="6" name="Espace réservé pour une image  5">
            <a:extLst>
              <a:ext uri="{FF2B5EF4-FFF2-40B4-BE49-F238E27FC236}">
                <a16:creationId xmlns:a16="http://schemas.microsoft.com/office/drawing/2014/main" id="{348B023B-32FB-4A33-8A30-4EC5E8B074C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4303" r="3451"/>
          <a:stretch/>
        </p:blipFill>
        <p:spPr>
          <a:xfrm>
            <a:off x="5971309" y="992187"/>
            <a:ext cx="5713412" cy="4873625"/>
          </a:xfrm>
        </p:spPr>
      </p:pic>
      <p:sp>
        <p:nvSpPr>
          <p:cNvPr id="4" name="Espace réservé du texte 3">
            <a:extLst>
              <a:ext uri="{FF2B5EF4-FFF2-40B4-BE49-F238E27FC236}">
                <a16:creationId xmlns:a16="http://schemas.microsoft.com/office/drawing/2014/main" id="{7F804B45-3EFA-44DF-8E1F-C8E47BCE551A}"/>
              </a:ext>
            </a:extLst>
          </p:cNvPr>
          <p:cNvSpPr>
            <a:spLocks noGrp="1"/>
          </p:cNvSpPr>
          <p:nvPr>
            <p:ph type="body" sz="half" idx="2"/>
          </p:nvPr>
        </p:nvSpPr>
        <p:spPr>
          <a:xfrm>
            <a:off x="839788" y="2450667"/>
            <a:ext cx="3932237" cy="3811588"/>
          </a:xfrm>
        </p:spPr>
        <p:txBody>
          <a:bodyPr>
            <a:normAutofit fontScale="92500" lnSpcReduction="10000"/>
          </a:bodyPr>
          <a:lstStyle/>
          <a:p>
            <a:r>
              <a:rPr lang="fr-FR" dirty="0"/>
              <a:t>J'ai opté pour </a:t>
            </a:r>
            <a:r>
              <a:rPr lang="fr-FR" dirty="0" err="1"/>
              <a:t>Wakelet</a:t>
            </a:r>
            <a:r>
              <a:rPr lang="fr-FR" dirty="0"/>
              <a:t> en raison de sa simplicité et de son efficacité remarquables. La création aisée de collections pour organiser mes ressources de veille, accompagnée de la flexibilité d'intégrer des contenus variés tels que ceux provenant de Twitter et YouTube, a grandement facilité la gestion de mes informations.</a:t>
            </a:r>
          </a:p>
          <a:p>
            <a:endParaRPr lang="fr-FR" dirty="0"/>
          </a:p>
          <a:p>
            <a:r>
              <a:rPr lang="fr-FR" dirty="0"/>
              <a:t>L'interface utilisateur conviviale de </a:t>
            </a:r>
            <a:r>
              <a:rPr lang="fr-FR" dirty="0" err="1"/>
              <a:t>Wakelet</a:t>
            </a:r>
            <a:r>
              <a:rPr lang="fr-FR" dirty="0"/>
              <a:t> a joué un rôle essentiel dans ma décision. Même en tant qu'utilisateur moins expérimenté, j'ai rapidement maîtrisé l'outil. De plus, la fonction d'invitation des collaborateurs via un lien unique a renforcé la dimension collaborative de l'outil, simplifiant ainsi la gestion partagée de contenus.</a:t>
            </a:r>
          </a:p>
          <a:p>
            <a:endParaRPr lang="fr-FR" dirty="0"/>
          </a:p>
          <a:p>
            <a:endParaRPr lang="fr-FR" dirty="0"/>
          </a:p>
          <a:p>
            <a:endParaRPr lang="fr-FR" dirty="0"/>
          </a:p>
          <a:p>
            <a:endParaRPr lang="fr-FR" dirty="0"/>
          </a:p>
          <a:p>
            <a:endParaRPr lang="fr-FR" dirty="0"/>
          </a:p>
          <a:p>
            <a:endParaRPr lang="ru-RU" dirty="0"/>
          </a:p>
        </p:txBody>
      </p:sp>
    </p:spTree>
    <p:extLst>
      <p:ext uri="{BB962C8B-B14F-4D97-AF65-F5344CB8AC3E}">
        <p14:creationId xmlns:p14="http://schemas.microsoft.com/office/powerpoint/2010/main" val="339489734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329</Words>
  <Application>Microsoft Office PowerPoint</Application>
  <PresentationFormat>Grand écran</PresentationFormat>
  <Paragraphs>20</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Menu Maker by Qwenta</vt:lpstr>
      <vt:lpstr>Outil de partage de veille collaborative</vt:lpstr>
      <vt:lpstr>Création de collections</vt:lpstr>
      <vt:lpstr>Présentation des Ressources</vt:lpstr>
      <vt:lpstr>Inviter des Collaborateurs</vt:lpstr>
      <vt:lpstr>Conclusion: Mon choix de Wakelet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Jenya</dc:creator>
  <cp:lastModifiedBy>Jenya</cp:lastModifiedBy>
  <cp:revision>11</cp:revision>
  <dcterms:created xsi:type="dcterms:W3CDTF">2024-01-16T20:30:47Z</dcterms:created>
  <dcterms:modified xsi:type="dcterms:W3CDTF">2024-01-23T10:21:32Z</dcterms:modified>
</cp:coreProperties>
</file>