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37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30BA30-FC2C-409E-934A-323D12CBA7C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ru-RU"/>
        </a:p>
      </dgm:t>
    </dgm:pt>
    <dgm:pt modelId="{ABAF24AA-92C2-4E94-9829-9A10B0D40670}">
      <dgm:prSet phldrT="[Texte]"/>
      <dgm:spPr/>
      <dgm:t>
        <a:bodyPr/>
        <a:lstStyle/>
        <a:p>
          <a:r>
            <a:rPr lang="fr-FR" b="1" i="0" dirty="0" err="1"/>
            <a:t>Backlog</a:t>
          </a:r>
          <a:r>
            <a:rPr lang="fr-FR" b="1" i="0" dirty="0"/>
            <a:t> du Projet</a:t>
          </a:r>
          <a:endParaRPr lang="ru-RU" dirty="0"/>
        </a:p>
      </dgm:t>
    </dgm:pt>
    <dgm:pt modelId="{4804879B-45EC-424C-B279-FEEF05E2892E}" type="parTrans" cxnId="{2E151611-B54E-4A9F-912E-BCDEF0023DE4}">
      <dgm:prSet/>
      <dgm:spPr/>
      <dgm:t>
        <a:bodyPr/>
        <a:lstStyle/>
        <a:p>
          <a:endParaRPr lang="ru-RU"/>
        </a:p>
      </dgm:t>
    </dgm:pt>
    <dgm:pt modelId="{35C9C485-E772-467B-8009-C1AAF14BC823}" type="sibTrans" cxnId="{2E151611-B54E-4A9F-912E-BCDEF0023DE4}">
      <dgm:prSet/>
      <dgm:spPr/>
      <dgm:t>
        <a:bodyPr/>
        <a:lstStyle/>
        <a:p>
          <a:endParaRPr lang="ru-RU"/>
        </a:p>
      </dgm:t>
    </dgm:pt>
    <dgm:pt modelId="{81A24830-D6D8-4D9F-9704-F281FF8CDC32}">
      <dgm:prSet phldrT="[Texte]"/>
      <dgm:spPr/>
      <dgm:t>
        <a:bodyPr/>
        <a:lstStyle/>
        <a:p>
          <a:r>
            <a:rPr lang="fr-FR" b="1" i="0" dirty="0"/>
            <a:t>Sprint Actuel</a:t>
          </a:r>
          <a:endParaRPr lang="ru-RU" dirty="0"/>
        </a:p>
      </dgm:t>
    </dgm:pt>
    <dgm:pt modelId="{B75949F6-1C1C-4317-B7C3-BBD0ED9D49F7}" type="parTrans" cxnId="{97FE18B4-81FD-4445-970D-6272BE6617FF}">
      <dgm:prSet/>
      <dgm:spPr/>
      <dgm:t>
        <a:bodyPr/>
        <a:lstStyle/>
        <a:p>
          <a:endParaRPr lang="ru-RU"/>
        </a:p>
      </dgm:t>
    </dgm:pt>
    <dgm:pt modelId="{393A649F-5B53-44B6-9583-20ABE0DA26F0}" type="sibTrans" cxnId="{97FE18B4-81FD-4445-970D-6272BE6617FF}">
      <dgm:prSet/>
      <dgm:spPr/>
      <dgm:t>
        <a:bodyPr/>
        <a:lstStyle/>
        <a:p>
          <a:endParaRPr lang="ru-RU"/>
        </a:p>
      </dgm:t>
    </dgm:pt>
    <dgm:pt modelId="{EC8DD481-1386-4FB6-BC0F-5BE88879CA19}">
      <dgm:prSet phldrT="[Texte]"/>
      <dgm:spPr/>
      <dgm:t>
        <a:bodyPr/>
        <a:lstStyle/>
        <a:p>
          <a:r>
            <a:rPr lang="fr-FR" b="1" i="0" dirty="0"/>
            <a:t>Fonctionnalités en Attente de Validation</a:t>
          </a:r>
          <a:endParaRPr lang="ru-RU" dirty="0"/>
        </a:p>
      </dgm:t>
    </dgm:pt>
    <dgm:pt modelId="{9A6838DA-1884-452F-9D91-EA8B0AF9EF13}" type="parTrans" cxnId="{313F5C22-C717-4B99-9222-86A7AD7AEA8E}">
      <dgm:prSet/>
      <dgm:spPr/>
      <dgm:t>
        <a:bodyPr/>
        <a:lstStyle/>
        <a:p>
          <a:endParaRPr lang="ru-RU"/>
        </a:p>
      </dgm:t>
    </dgm:pt>
    <dgm:pt modelId="{E7C4B29E-6EC6-405E-8BA7-5B0565FD72AF}" type="sibTrans" cxnId="{313F5C22-C717-4B99-9222-86A7AD7AEA8E}">
      <dgm:prSet/>
      <dgm:spPr/>
      <dgm:t>
        <a:bodyPr/>
        <a:lstStyle/>
        <a:p>
          <a:endParaRPr lang="ru-RU"/>
        </a:p>
      </dgm:t>
    </dgm:pt>
    <dgm:pt modelId="{D2400820-0594-443E-AE18-1C6C1D04B02B}" type="pres">
      <dgm:prSet presAssocID="{3930BA30-FC2C-409E-934A-323D12CBA7C8}" presName="outerComposite" presStyleCnt="0">
        <dgm:presLayoutVars>
          <dgm:chMax val="5"/>
          <dgm:dir/>
          <dgm:resizeHandles val="exact"/>
        </dgm:presLayoutVars>
      </dgm:prSet>
      <dgm:spPr/>
    </dgm:pt>
    <dgm:pt modelId="{61A05709-F6F4-4590-A6A0-6EF30EC64304}" type="pres">
      <dgm:prSet presAssocID="{3930BA30-FC2C-409E-934A-323D12CBA7C8}" presName="dummyMaxCanvas" presStyleCnt="0">
        <dgm:presLayoutVars/>
      </dgm:prSet>
      <dgm:spPr/>
    </dgm:pt>
    <dgm:pt modelId="{24E308B5-1BC6-47BF-B635-A84510CF4700}" type="pres">
      <dgm:prSet presAssocID="{3930BA30-FC2C-409E-934A-323D12CBA7C8}" presName="ThreeNodes_1" presStyleLbl="node1" presStyleIdx="0" presStyleCnt="3" custLinFactNeighborY="-9752">
        <dgm:presLayoutVars>
          <dgm:bulletEnabled val="1"/>
        </dgm:presLayoutVars>
      </dgm:prSet>
      <dgm:spPr/>
    </dgm:pt>
    <dgm:pt modelId="{4FDEDA4A-A584-45DE-8950-2ADAE6FFFAA4}" type="pres">
      <dgm:prSet presAssocID="{3930BA30-FC2C-409E-934A-323D12CBA7C8}" presName="ThreeNodes_2" presStyleLbl="node1" presStyleIdx="1" presStyleCnt="3">
        <dgm:presLayoutVars>
          <dgm:bulletEnabled val="1"/>
        </dgm:presLayoutVars>
      </dgm:prSet>
      <dgm:spPr/>
    </dgm:pt>
    <dgm:pt modelId="{C0EC946C-E0BB-41CD-A922-E6549064BADD}" type="pres">
      <dgm:prSet presAssocID="{3930BA30-FC2C-409E-934A-323D12CBA7C8}" presName="ThreeNodes_3" presStyleLbl="node1" presStyleIdx="2" presStyleCnt="3" custLinFactY="5290" custLinFactNeighborY="100000">
        <dgm:presLayoutVars>
          <dgm:bulletEnabled val="1"/>
        </dgm:presLayoutVars>
      </dgm:prSet>
      <dgm:spPr/>
    </dgm:pt>
    <dgm:pt modelId="{0720072B-716D-4834-A74E-868989A049AE}" type="pres">
      <dgm:prSet presAssocID="{3930BA30-FC2C-409E-934A-323D12CBA7C8}" presName="ThreeConn_1-2" presStyleLbl="fgAccFollowNode1" presStyleIdx="0" presStyleCnt="2">
        <dgm:presLayoutVars>
          <dgm:bulletEnabled val="1"/>
        </dgm:presLayoutVars>
      </dgm:prSet>
      <dgm:spPr/>
    </dgm:pt>
    <dgm:pt modelId="{E6301440-26F0-4765-BAA7-A6A441673E91}" type="pres">
      <dgm:prSet presAssocID="{3930BA30-FC2C-409E-934A-323D12CBA7C8}" presName="ThreeConn_2-3" presStyleLbl="fgAccFollowNode1" presStyleIdx="1" presStyleCnt="2">
        <dgm:presLayoutVars>
          <dgm:bulletEnabled val="1"/>
        </dgm:presLayoutVars>
      </dgm:prSet>
      <dgm:spPr/>
    </dgm:pt>
    <dgm:pt modelId="{BBAF079C-9817-4BEC-A7B5-4B8027605A16}" type="pres">
      <dgm:prSet presAssocID="{3930BA30-FC2C-409E-934A-323D12CBA7C8}" presName="ThreeNodes_1_text" presStyleLbl="node1" presStyleIdx="2" presStyleCnt="3">
        <dgm:presLayoutVars>
          <dgm:bulletEnabled val="1"/>
        </dgm:presLayoutVars>
      </dgm:prSet>
      <dgm:spPr/>
    </dgm:pt>
    <dgm:pt modelId="{CC621E81-C754-497B-B86C-CF24C1C35CF5}" type="pres">
      <dgm:prSet presAssocID="{3930BA30-FC2C-409E-934A-323D12CBA7C8}" presName="ThreeNodes_2_text" presStyleLbl="node1" presStyleIdx="2" presStyleCnt="3">
        <dgm:presLayoutVars>
          <dgm:bulletEnabled val="1"/>
        </dgm:presLayoutVars>
      </dgm:prSet>
      <dgm:spPr/>
    </dgm:pt>
    <dgm:pt modelId="{94877A75-38B8-4762-BA76-2C23EC1D6722}" type="pres">
      <dgm:prSet presAssocID="{3930BA30-FC2C-409E-934A-323D12CBA7C8}" presName="ThreeNodes_3_text" presStyleLbl="node1" presStyleIdx="2" presStyleCnt="3">
        <dgm:presLayoutVars>
          <dgm:bulletEnabled val="1"/>
        </dgm:presLayoutVars>
      </dgm:prSet>
      <dgm:spPr/>
    </dgm:pt>
  </dgm:ptLst>
  <dgm:cxnLst>
    <dgm:cxn modelId="{2E151611-B54E-4A9F-912E-BCDEF0023DE4}" srcId="{3930BA30-FC2C-409E-934A-323D12CBA7C8}" destId="{ABAF24AA-92C2-4E94-9829-9A10B0D40670}" srcOrd="0" destOrd="0" parTransId="{4804879B-45EC-424C-B279-FEEF05E2892E}" sibTransId="{35C9C485-E772-467B-8009-C1AAF14BC823}"/>
    <dgm:cxn modelId="{313F5C22-C717-4B99-9222-86A7AD7AEA8E}" srcId="{3930BA30-FC2C-409E-934A-323D12CBA7C8}" destId="{EC8DD481-1386-4FB6-BC0F-5BE88879CA19}" srcOrd="2" destOrd="0" parTransId="{9A6838DA-1884-452F-9D91-EA8B0AF9EF13}" sibTransId="{E7C4B29E-6EC6-405E-8BA7-5B0565FD72AF}"/>
    <dgm:cxn modelId="{E9386231-794F-4CD4-9111-DE017E549AFD}" type="presOf" srcId="{81A24830-D6D8-4D9F-9704-F281FF8CDC32}" destId="{CC621E81-C754-497B-B86C-CF24C1C35CF5}" srcOrd="1" destOrd="0" presId="urn:microsoft.com/office/officeart/2005/8/layout/vProcess5"/>
    <dgm:cxn modelId="{0D2A354E-F97E-4F69-AA6C-75C605B337A8}" type="presOf" srcId="{EC8DD481-1386-4FB6-BC0F-5BE88879CA19}" destId="{C0EC946C-E0BB-41CD-A922-E6549064BADD}" srcOrd="0" destOrd="0" presId="urn:microsoft.com/office/officeart/2005/8/layout/vProcess5"/>
    <dgm:cxn modelId="{06ED6D4E-B9A7-40A0-9CA3-45904D63DEA0}" type="presOf" srcId="{ABAF24AA-92C2-4E94-9829-9A10B0D40670}" destId="{24E308B5-1BC6-47BF-B635-A84510CF4700}" srcOrd="0" destOrd="0" presId="urn:microsoft.com/office/officeart/2005/8/layout/vProcess5"/>
    <dgm:cxn modelId="{249FCC82-13B6-411C-AF7E-406B768FAA6B}" type="presOf" srcId="{393A649F-5B53-44B6-9583-20ABE0DA26F0}" destId="{E6301440-26F0-4765-BAA7-A6A441673E91}" srcOrd="0" destOrd="0" presId="urn:microsoft.com/office/officeart/2005/8/layout/vProcess5"/>
    <dgm:cxn modelId="{E8AB8A93-C62E-4A82-BA14-50FD08EB02B1}" type="presOf" srcId="{3930BA30-FC2C-409E-934A-323D12CBA7C8}" destId="{D2400820-0594-443E-AE18-1C6C1D04B02B}" srcOrd="0" destOrd="0" presId="urn:microsoft.com/office/officeart/2005/8/layout/vProcess5"/>
    <dgm:cxn modelId="{AF026F98-54A9-4F7F-ABE0-3ABE90F95825}" type="presOf" srcId="{35C9C485-E772-467B-8009-C1AAF14BC823}" destId="{0720072B-716D-4834-A74E-868989A049AE}" srcOrd="0" destOrd="0" presId="urn:microsoft.com/office/officeart/2005/8/layout/vProcess5"/>
    <dgm:cxn modelId="{97FE18B4-81FD-4445-970D-6272BE6617FF}" srcId="{3930BA30-FC2C-409E-934A-323D12CBA7C8}" destId="{81A24830-D6D8-4D9F-9704-F281FF8CDC32}" srcOrd="1" destOrd="0" parTransId="{B75949F6-1C1C-4317-B7C3-BBD0ED9D49F7}" sibTransId="{393A649F-5B53-44B6-9583-20ABE0DA26F0}"/>
    <dgm:cxn modelId="{A17FD5DA-FDF8-4736-B83E-ED44F3AA00F3}" type="presOf" srcId="{ABAF24AA-92C2-4E94-9829-9A10B0D40670}" destId="{BBAF079C-9817-4BEC-A7B5-4B8027605A16}" srcOrd="1" destOrd="0" presId="urn:microsoft.com/office/officeart/2005/8/layout/vProcess5"/>
    <dgm:cxn modelId="{8CA65FFA-23D1-436F-9C41-EC77C370A008}" type="presOf" srcId="{EC8DD481-1386-4FB6-BC0F-5BE88879CA19}" destId="{94877A75-38B8-4762-BA76-2C23EC1D6722}" srcOrd="1" destOrd="0" presId="urn:microsoft.com/office/officeart/2005/8/layout/vProcess5"/>
    <dgm:cxn modelId="{5189BAFB-1557-4EDC-91D4-3DD31388792A}" type="presOf" srcId="{81A24830-D6D8-4D9F-9704-F281FF8CDC32}" destId="{4FDEDA4A-A584-45DE-8950-2ADAE6FFFAA4}" srcOrd="0" destOrd="0" presId="urn:microsoft.com/office/officeart/2005/8/layout/vProcess5"/>
    <dgm:cxn modelId="{6BE0FCAD-B87D-4995-BFEA-588DA90A3EC5}" type="presParOf" srcId="{D2400820-0594-443E-AE18-1C6C1D04B02B}" destId="{61A05709-F6F4-4590-A6A0-6EF30EC64304}" srcOrd="0" destOrd="0" presId="urn:microsoft.com/office/officeart/2005/8/layout/vProcess5"/>
    <dgm:cxn modelId="{40C9EBC0-35D1-4A14-A8B3-770669FEB9B0}" type="presParOf" srcId="{D2400820-0594-443E-AE18-1C6C1D04B02B}" destId="{24E308B5-1BC6-47BF-B635-A84510CF4700}" srcOrd="1" destOrd="0" presId="urn:microsoft.com/office/officeart/2005/8/layout/vProcess5"/>
    <dgm:cxn modelId="{78C0D53D-BD9F-4A75-BA8C-5964B1D9F675}" type="presParOf" srcId="{D2400820-0594-443E-AE18-1C6C1D04B02B}" destId="{4FDEDA4A-A584-45DE-8950-2ADAE6FFFAA4}" srcOrd="2" destOrd="0" presId="urn:microsoft.com/office/officeart/2005/8/layout/vProcess5"/>
    <dgm:cxn modelId="{14890F24-2778-4844-A055-EFD8833F8BC6}" type="presParOf" srcId="{D2400820-0594-443E-AE18-1C6C1D04B02B}" destId="{C0EC946C-E0BB-41CD-A922-E6549064BADD}" srcOrd="3" destOrd="0" presId="urn:microsoft.com/office/officeart/2005/8/layout/vProcess5"/>
    <dgm:cxn modelId="{39ADA2D8-4A94-468F-9B0A-83C2D9890C15}" type="presParOf" srcId="{D2400820-0594-443E-AE18-1C6C1D04B02B}" destId="{0720072B-716D-4834-A74E-868989A049AE}" srcOrd="4" destOrd="0" presId="urn:microsoft.com/office/officeart/2005/8/layout/vProcess5"/>
    <dgm:cxn modelId="{A49C774C-73C9-4728-8C54-479947005365}" type="presParOf" srcId="{D2400820-0594-443E-AE18-1C6C1D04B02B}" destId="{E6301440-26F0-4765-BAA7-A6A441673E91}" srcOrd="5" destOrd="0" presId="urn:microsoft.com/office/officeart/2005/8/layout/vProcess5"/>
    <dgm:cxn modelId="{12AF3FBC-3188-4907-BF69-601C400A937F}" type="presParOf" srcId="{D2400820-0594-443E-AE18-1C6C1D04B02B}" destId="{BBAF079C-9817-4BEC-A7B5-4B8027605A16}" srcOrd="6" destOrd="0" presId="urn:microsoft.com/office/officeart/2005/8/layout/vProcess5"/>
    <dgm:cxn modelId="{F425322B-3F39-43CF-9B40-99D38DF91306}" type="presParOf" srcId="{D2400820-0594-443E-AE18-1C6C1D04B02B}" destId="{CC621E81-C754-497B-B86C-CF24C1C35CF5}" srcOrd="7" destOrd="0" presId="urn:microsoft.com/office/officeart/2005/8/layout/vProcess5"/>
    <dgm:cxn modelId="{4F2B9194-945E-4D00-95DC-591E38526D89}" type="presParOf" srcId="{D2400820-0594-443E-AE18-1C6C1D04B02B}" destId="{94877A75-38B8-4762-BA76-2C23EC1D6722}"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308B5-1BC6-47BF-B635-A84510CF4700}">
      <dsp:nvSpPr>
        <dsp:cNvPr id="0" name=""/>
        <dsp:cNvSpPr/>
      </dsp:nvSpPr>
      <dsp:spPr>
        <a:xfrm>
          <a:off x="0" y="0"/>
          <a:ext cx="7497127" cy="11398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fr-FR" sz="3000" b="1" i="0" kern="1200" dirty="0" err="1"/>
            <a:t>Backlog</a:t>
          </a:r>
          <a:r>
            <a:rPr lang="fr-FR" sz="3000" b="1" i="0" kern="1200" dirty="0"/>
            <a:t> du Projet</a:t>
          </a:r>
          <a:endParaRPr lang="ru-RU" sz="3000" kern="1200" dirty="0"/>
        </a:p>
      </dsp:txBody>
      <dsp:txXfrm>
        <a:off x="33385" y="33385"/>
        <a:ext cx="6267133" cy="1073086"/>
      </dsp:txXfrm>
    </dsp:sp>
    <dsp:sp modelId="{4FDEDA4A-A584-45DE-8950-2ADAE6FFFAA4}">
      <dsp:nvSpPr>
        <dsp:cNvPr id="0" name=""/>
        <dsp:cNvSpPr/>
      </dsp:nvSpPr>
      <dsp:spPr>
        <a:xfrm>
          <a:off x="661511" y="1329833"/>
          <a:ext cx="7497127" cy="11398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fr-FR" sz="3000" b="1" i="0" kern="1200" dirty="0"/>
            <a:t>Sprint Actuel</a:t>
          </a:r>
          <a:endParaRPr lang="ru-RU" sz="3000" kern="1200" dirty="0"/>
        </a:p>
      </dsp:txBody>
      <dsp:txXfrm>
        <a:off x="694896" y="1363218"/>
        <a:ext cx="6027939" cy="1073086"/>
      </dsp:txXfrm>
    </dsp:sp>
    <dsp:sp modelId="{C0EC946C-E0BB-41CD-A922-E6549064BADD}">
      <dsp:nvSpPr>
        <dsp:cNvPr id="0" name=""/>
        <dsp:cNvSpPr/>
      </dsp:nvSpPr>
      <dsp:spPr>
        <a:xfrm>
          <a:off x="1323022" y="2659666"/>
          <a:ext cx="7497127" cy="11398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fr-FR" sz="3000" b="1" i="0" kern="1200" dirty="0"/>
            <a:t>Fonctionnalités en Attente de Validation</a:t>
          </a:r>
          <a:endParaRPr lang="ru-RU" sz="3000" kern="1200" dirty="0"/>
        </a:p>
      </dsp:txBody>
      <dsp:txXfrm>
        <a:off x="1356407" y="2693051"/>
        <a:ext cx="6027939" cy="1073086"/>
      </dsp:txXfrm>
    </dsp:sp>
    <dsp:sp modelId="{0720072B-716D-4834-A74E-868989A049AE}">
      <dsp:nvSpPr>
        <dsp:cNvPr id="0" name=""/>
        <dsp:cNvSpPr/>
      </dsp:nvSpPr>
      <dsp:spPr>
        <a:xfrm>
          <a:off x="6756220" y="864391"/>
          <a:ext cx="740906" cy="7409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ru-RU" sz="3300" kern="1200"/>
        </a:p>
      </dsp:txBody>
      <dsp:txXfrm>
        <a:off x="6922924" y="864391"/>
        <a:ext cx="407498" cy="557532"/>
      </dsp:txXfrm>
    </dsp:sp>
    <dsp:sp modelId="{E6301440-26F0-4765-BAA7-A6A441673E91}">
      <dsp:nvSpPr>
        <dsp:cNvPr id="0" name=""/>
        <dsp:cNvSpPr/>
      </dsp:nvSpPr>
      <dsp:spPr>
        <a:xfrm>
          <a:off x="7417731" y="2186625"/>
          <a:ext cx="740906" cy="7409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ru-RU" sz="3300" kern="1200"/>
        </a:p>
      </dsp:txBody>
      <dsp:txXfrm>
        <a:off x="7584435" y="2186625"/>
        <a:ext cx="407498" cy="55753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030E8A-9010-4F50-9D67-E8DA01F77AE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ru-RU"/>
          </a:p>
        </p:txBody>
      </p:sp>
      <p:sp>
        <p:nvSpPr>
          <p:cNvPr id="3" name="Sous-titre 2">
            <a:extLst>
              <a:ext uri="{FF2B5EF4-FFF2-40B4-BE49-F238E27FC236}">
                <a16:creationId xmlns:a16="http://schemas.microsoft.com/office/drawing/2014/main" id="{C000E169-B6A1-486C-9CB8-FF296B8EE5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ru-RU"/>
          </a:p>
        </p:txBody>
      </p:sp>
      <p:sp>
        <p:nvSpPr>
          <p:cNvPr id="4" name="Espace réservé de la date 3">
            <a:extLst>
              <a:ext uri="{FF2B5EF4-FFF2-40B4-BE49-F238E27FC236}">
                <a16:creationId xmlns:a16="http://schemas.microsoft.com/office/drawing/2014/main" id="{1257958D-98DF-4853-9129-81554424BC75}"/>
              </a:ext>
            </a:extLst>
          </p:cNvPr>
          <p:cNvSpPr>
            <a:spLocks noGrp="1"/>
          </p:cNvSpPr>
          <p:nvPr>
            <p:ph type="dt" sz="half" idx="10"/>
          </p:nvPr>
        </p:nvSpPr>
        <p:spPr/>
        <p:txBody>
          <a:bodyPr/>
          <a:lstStyle/>
          <a:p>
            <a:fld id="{71614D3B-3124-4B3B-9F00-FBF0A2F738EE}" type="datetimeFigureOut">
              <a:rPr lang="ru-RU" smtClean="0"/>
              <a:t>23.01.2024</a:t>
            </a:fld>
            <a:endParaRPr lang="ru-RU"/>
          </a:p>
        </p:txBody>
      </p:sp>
      <p:sp>
        <p:nvSpPr>
          <p:cNvPr id="5" name="Espace réservé du pied de page 4">
            <a:extLst>
              <a:ext uri="{FF2B5EF4-FFF2-40B4-BE49-F238E27FC236}">
                <a16:creationId xmlns:a16="http://schemas.microsoft.com/office/drawing/2014/main" id="{0BD352D5-F871-4159-87FE-F61C42F91C2E}"/>
              </a:ext>
            </a:extLst>
          </p:cNvPr>
          <p:cNvSpPr>
            <a:spLocks noGrp="1"/>
          </p:cNvSpPr>
          <p:nvPr>
            <p:ph type="ftr" sz="quarter" idx="11"/>
          </p:nvPr>
        </p:nvSpPr>
        <p:spPr/>
        <p:txBody>
          <a:bodyPr/>
          <a:lstStyle/>
          <a:p>
            <a:endParaRPr lang="ru-RU"/>
          </a:p>
        </p:txBody>
      </p:sp>
      <p:sp>
        <p:nvSpPr>
          <p:cNvPr id="6" name="Espace réservé du numéro de diapositive 5">
            <a:extLst>
              <a:ext uri="{FF2B5EF4-FFF2-40B4-BE49-F238E27FC236}">
                <a16:creationId xmlns:a16="http://schemas.microsoft.com/office/drawing/2014/main" id="{A2405027-F9BB-4D0A-837F-BAAAE2158588}"/>
              </a:ext>
            </a:extLst>
          </p:cNvPr>
          <p:cNvSpPr>
            <a:spLocks noGrp="1"/>
          </p:cNvSpPr>
          <p:nvPr>
            <p:ph type="sldNum" sz="quarter" idx="12"/>
          </p:nvPr>
        </p:nvSpPr>
        <p:spPr/>
        <p:txBody>
          <a:bodyPr/>
          <a:lstStyle/>
          <a:p>
            <a:fld id="{C5FD5CDF-6D1C-43DD-898D-4A490D4A5D69}" type="slidenum">
              <a:rPr lang="ru-RU" smtClean="0"/>
              <a:t>‹N°›</a:t>
            </a:fld>
            <a:endParaRPr lang="ru-RU"/>
          </a:p>
        </p:txBody>
      </p:sp>
    </p:spTree>
    <p:extLst>
      <p:ext uri="{BB962C8B-B14F-4D97-AF65-F5344CB8AC3E}">
        <p14:creationId xmlns:p14="http://schemas.microsoft.com/office/powerpoint/2010/main" val="3780981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9BF6FB-F35F-42B7-BC2B-F97304A75FD8}"/>
              </a:ext>
            </a:extLst>
          </p:cNvPr>
          <p:cNvSpPr>
            <a:spLocks noGrp="1"/>
          </p:cNvSpPr>
          <p:nvPr>
            <p:ph type="title"/>
          </p:nvPr>
        </p:nvSpPr>
        <p:spPr/>
        <p:txBody>
          <a:bodyPr/>
          <a:lstStyle/>
          <a:p>
            <a:r>
              <a:rPr lang="fr-FR"/>
              <a:t>Modifiez le style du titre</a:t>
            </a:r>
            <a:endParaRPr lang="ru-RU"/>
          </a:p>
        </p:txBody>
      </p:sp>
      <p:sp>
        <p:nvSpPr>
          <p:cNvPr id="3" name="Espace réservé du texte vertical 2">
            <a:extLst>
              <a:ext uri="{FF2B5EF4-FFF2-40B4-BE49-F238E27FC236}">
                <a16:creationId xmlns:a16="http://schemas.microsoft.com/office/drawing/2014/main" id="{A3FE068C-3641-47F7-A48F-A356E2B5CBBC}"/>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
        <p:nvSpPr>
          <p:cNvPr id="4" name="Espace réservé de la date 3">
            <a:extLst>
              <a:ext uri="{FF2B5EF4-FFF2-40B4-BE49-F238E27FC236}">
                <a16:creationId xmlns:a16="http://schemas.microsoft.com/office/drawing/2014/main" id="{3BAA785E-31AA-4F85-B703-1222D5E03603}"/>
              </a:ext>
            </a:extLst>
          </p:cNvPr>
          <p:cNvSpPr>
            <a:spLocks noGrp="1"/>
          </p:cNvSpPr>
          <p:nvPr>
            <p:ph type="dt" sz="half" idx="10"/>
          </p:nvPr>
        </p:nvSpPr>
        <p:spPr/>
        <p:txBody>
          <a:bodyPr/>
          <a:lstStyle/>
          <a:p>
            <a:fld id="{71614D3B-3124-4B3B-9F00-FBF0A2F738EE}" type="datetimeFigureOut">
              <a:rPr lang="ru-RU" smtClean="0"/>
              <a:t>23.01.2024</a:t>
            </a:fld>
            <a:endParaRPr lang="ru-RU"/>
          </a:p>
        </p:txBody>
      </p:sp>
      <p:sp>
        <p:nvSpPr>
          <p:cNvPr id="5" name="Espace réservé du pied de page 4">
            <a:extLst>
              <a:ext uri="{FF2B5EF4-FFF2-40B4-BE49-F238E27FC236}">
                <a16:creationId xmlns:a16="http://schemas.microsoft.com/office/drawing/2014/main" id="{41133E58-22EF-4AD7-815D-78DA17028DEE}"/>
              </a:ext>
            </a:extLst>
          </p:cNvPr>
          <p:cNvSpPr>
            <a:spLocks noGrp="1"/>
          </p:cNvSpPr>
          <p:nvPr>
            <p:ph type="ftr" sz="quarter" idx="11"/>
          </p:nvPr>
        </p:nvSpPr>
        <p:spPr/>
        <p:txBody>
          <a:bodyPr/>
          <a:lstStyle/>
          <a:p>
            <a:endParaRPr lang="ru-RU"/>
          </a:p>
        </p:txBody>
      </p:sp>
      <p:sp>
        <p:nvSpPr>
          <p:cNvPr id="6" name="Espace réservé du numéro de diapositive 5">
            <a:extLst>
              <a:ext uri="{FF2B5EF4-FFF2-40B4-BE49-F238E27FC236}">
                <a16:creationId xmlns:a16="http://schemas.microsoft.com/office/drawing/2014/main" id="{6083D820-4AA1-46CA-AF81-25297547A0DA}"/>
              </a:ext>
            </a:extLst>
          </p:cNvPr>
          <p:cNvSpPr>
            <a:spLocks noGrp="1"/>
          </p:cNvSpPr>
          <p:nvPr>
            <p:ph type="sldNum" sz="quarter" idx="12"/>
          </p:nvPr>
        </p:nvSpPr>
        <p:spPr/>
        <p:txBody>
          <a:bodyPr/>
          <a:lstStyle/>
          <a:p>
            <a:fld id="{C5FD5CDF-6D1C-43DD-898D-4A490D4A5D69}" type="slidenum">
              <a:rPr lang="ru-RU" smtClean="0"/>
              <a:t>‹N°›</a:t>
            </a:fld>
            <a:endParaRPr lang="ru-RU"/>
          </a:p>
        </p:txBody>
      </p:sp>
    </p:spTree>
    <p:extLst>
      <p:ext uri="{BB962C8B-B14F-4D97-AF65-F5344CB8AC3E}">
        <p14:creationId xmlns:p14="http://schemas.microsoft.com/office/powerpoint/2010/main" val="1290580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C18F524-327B-4F8B-BAC9-3B4F88B22E1A}"/>
              </a:ext>
            </a:extLst>
          </p:cNvPr>
          <p:cNvSpPr>
            <a:spLocks noGrp="1"/>
          </p:cNvSpPr>
          <p:nvPr>
            <p:ph type="title" orient="vert"/>
          </p:nvPr>
        </p:nvSpPr>
        <p:spPr>
          <a:xfrm>
            <a:off x="8724900" y="365125"/>
            <a:ext cx="2628900" cy="5811838"/>
          </a:xfrm>
        </p:spPr>
        <p:txBody>
          <a:bodyPr vert="eaVert"/>
          <a:lstStyle/>
          <a:p>
            <a:r>
              <a:rPr lang="fr-FR"/>
              <a:t>Modifiez le style du titre</a:t>
            </a:r>
            <a:endParaRPr lang="ru-RU"/>
          </a:p>
        </p:txBody>
      </p:sp>
      <p:sp>
        <p:nvSpPr>
          <p:cNvPr id="3" name="Espace réservé du texte vertical 2">
            <a:extLst>
              <a:ext uri="{FF2B5EF4-FFF2-40B4-BE49-F238E27FC236}">
                <a16:creationId xmlns:a16="http://schemas.microsoft.com/office/drawing/2014/main" id="{941CC6DD-4DC7-47A7-8599-96A742C76DE6}"/>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
        <p:nvSpPr>
          <p:cNvPr id="4" name="Espace réservé de la date 3">
            <a:extLst>
              <a:ext uri="{FF2B5EF4-FFF2-40B4-BE49-F238E27FC236}">
                <a16:creationId xmlns:a16="http://schemas.microsoft.com/office/drawing/2014/main" id="{3D89EF85-CD45-40EA-AFDE-CEE86AE7108C}"/>
              </a:ext>
            </a:extLst>
          </p:cNvPr>
          <p:cNvSpPr>
            <a:spLocks noGrp="1"/>
          </p:cNvSpPr>
          <p:nvPr>
            <p:ph type="dt" sz="half" idx="10"/>
          </p:nvPr>
        </p:nvSpPr>
        <p:spPr/>
        <p:txBody>
          <a:bodyPr/>
          <a:lstStyle/>
          <a:p>
            <a:fld id="{71614D3B-3124-4B3B-9F00-FBF0A2F738EE}" type="datetimeFigureOut">
              <a:rPr lang="ru-RU" smtClean="0"/>
              <a:t>23.01.2024</a:t>
            </a:fld>
            <a:endParaRPr lang="ru-RU"/>
          </a:p>
        </p:txBody>
      </p:sp>
      <p:sp>
        <p:nvSpPr>
          <p:cNvPr id="5" name="Espace réservé du pied de page 4">
            <a:extLst>
              <a:ext uri="{FF2B5EF4-FFF2-40B4-BE49-F238E27FC236}">
                <a16:creationId xmlns:a16="http://schemas.microsoft.com/office/drawing/2014/main" id="{92162CA2-5D1F-4B5F-BF28-702AE0ED9C08}"/>
              </a:ext>
            </a:extLst>
          </p:cNvPr>
          <p:cNvSpPr>
            <a:spLocks noGrp="1"/>
          </p:cNvSpPr>
          <p:nvPr>
            <p:ph type="ftr" sz="quarter" idx="11"/>
          </p:nvPr>
        </p:nvSpPr>
        <p:spPr/>
        <p:txBody>
          <a:bodyPr/>
          <a:lstStyle/>
          <a:p>
            <a:endParaRPr lang="ru-RU"/>
          </a:p>
        </p:txBody>
      </p:sp>
      <p:sp>
        <p:nvSpPr>
          <p:cNvPr id="6" name="Espace réservé du numéro de diapositive 5">
            <a:extLst>
              <a:ext uri="{FF2B5EF4-FFF2-40B4-BE49-F238E27FC236}">
                <a16:creationId xmlns:a16="http://schemas.microsoft.com/office/drawing/2014/main" id="{72A57BE2-CDD6-4ADD-BCFB-6B1E919E0D7B}"/>
              </a:ext>
            </a:extLst>
          </p:cNvPr>
          <p:cNvSpPr>
            <a:spLocks noGrp="1"/>
          </p:cNvSpPr>
          <p:nvPr>
            <p:ph type="sldNum" sz="quarter" idx="12"/>
          </p:nvPr>
        </p:nvSpPr>
        <p:spPr/>
        <p:txBody>
          <a:bodyPr/>
          <a:lstStyle/>
          <a:p>
            <a:fld id="{C5FD5CDF-6D1C-43DD-898D-4A490D4A5D69}" type="slidenum">
              <a:rPr lang="ru-RU" smtClean="0"/>
              <a:t>‹N°›</a:t>
            </a:fld>
            <a:endParaRPr lang="ru-RU"/>
          </a:p>
        </p:txBody>
      </p:sp>
    </p:spTree>
    <p:extLst>
      <p:ext uri="{BB962C8B-B14F-4D97-AF65-F5344CB8AC3E}">
        <p14:creationId xmlns:p14="http://schemas.microsoft.com/office/powerpoint/2010/main" val="1506800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5D6A3A-9455-4C0A-8CBE-DD5065CCE6F6}"/>
              </a:ext>
            </a:extLst>
          </p:cNvPr>
          <p:cNvSpPr>
            <a:spLocks noGrp="1"/>
          </p:cNvSpPr>
          <p:nvPr>
            <p:ph type="title"/>
          </p:nvPr>
        </p:nvSpPr>
        <p:spPr/>
        <p:txBody>
          <a:bodyPr/>
          <a:lstStyle/>
          <a:p>
            <a:r>
              <a:rPr lang="fr-FR"/>
              <a:t>Modifiez le style du titre</a:t>
            </a:r>
            <a:endParaRPr lang="ru-RU"/>
          </a:p>
        </p:txBody>
      </p:sp>
      <p:sp>
        <p:nvSpPr>
          <p:cNvPr id="3" name="Espace réservé du contenu 2">
            <a:extLst>
              <a:ext uri="{FF2B5EF4-FFF2-40B4-BE49-F238E27FC236}">
                <a16:creationId xmlns:a16="http://schemas.microsoft.com/office/drawing/2014/main" id="{DB1B9BCE-14AF-4F58-B5F3-0F6D7543A0BD}"/>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
        <p:nvSpPr>
          <p:cNvPr id="4" name="Espace réservé de la date 3">
            <a:extLst>
              <a:ext uri="{FF2B5EF4-FFF2-40B4-BE49-F238E27FC236}">
                <a16:creationId xmlns:a16="http://schemas.microsoft.com/office/drawing/2014/main" id="{99FBC01F-039F-40EE-AA96-0EE74DAECB44}"/>
              </a:ext>
            </a:extLst>
          </p:cNvPr>
          <p:cNvSpPr>
            <a:spLocks noGrp="1"/>
          </p:cNvSpPr>
          <p:nvPr>
            <p:ph type="dt" sz="half" idx="10"/>
          </p:nvPr>
        </p:nvSpPr>
        <p:spPr/>
        <p:txBody>
          <a:bodyPr/>
          <a:lstStyle/>
          <a:p>
            <a:fld id="{71614D3B-3124-4B3B-9F00-FBF0A2F738EE}" type="datetimeFigureOut">
              <a:rPr lang="ru-RU" smtClean="0"/>
              <a:t>23.01.2024</a:t>
            </a:fld>
            <a:endParaRPr lang="ru-RU"/>
          </a:p>
        </p:txBody>
      </p:sp>
      <p:sp>
        <p:nvSpPr>
          <p:cNvPr id="5" name="Espace réservé du pied de page 4">
            <a:extLst>
              <a:ext uri="{FF2B5EF4-FFF2-40B4-BE49-F238E27FC236}">
                <a16:creationId xmlns:a16="http://schemas.microsoft.com/office/drawing/2014/main" id="{93B381C9-B902-4124-A159-C213E94CD2CE}"/>
              </a:ext>
            </a:extLst>
          </p:cNvPr>
          <p:cNvSpPr>
            <a:spLocks noGrp="1"/>
          </p:cNvSpPr>
          <p:nvPr>
            <p:ph type="ftr" sz="quarter" idx="11"/>
          </p:nvPr>
        </p:nvSpPr>
        <p:spPr/>
        <p:txBody>
          <a:bodyPr/>
          <a:lstStyle/>
          <a:p>
            <a:endParaRPr lang="ru-RU"/>
          </a:p>
        </p:txBody>
      </p:sp>
      <p:sp>
        <p:nvSpPr>
          <p:cNvPr id="6" name="Espace réservé du numéro de diapositive 5">
            <a:extLst>
              <a:ext uri="{FF2B5EF4-FFF2-40B4-BE49-F238E27FC236}">
                <a16:creationId xmlns:a16="http://schemas.microsoft.com/office/drawing/2014/main" id="{12DFF060-79CF-4563-B648-3FD551A33AB3}"/>
              </a:ext>
            </a:extLst>
          </p:cNvPr>
          <p:cNvSpPr>
            <a:spLocks noGrp="1"/>
          </p:cNvSpPr>
          <p:nvPr>
            <p:ph type="sldNum" sz="quarter" idx="12"/>
          </p:nvPr>
        </p:nvSpPr>
        <p:spPr/>
        <p:txBody>
          <a:bodyPr/>
          <a:lstStyle/>
          <a:p>
            <a:fld id="{C5FD5CDF-6D1C-43DD-898D-4A490D4A5D69}" type="slidenum">
              <a:rPr lang="ru-RU" smtClean="0"/>
              <a:t>‹N°›</a:t>
            </a:fld>
            <a:endParaRPr lang="ru-RU"/>
          </a:p>
        </p:txBody>
      </p:sp>
    </p:spTree>
    <p:extLst>
      <p:ext uri="{BB962C8B-B14F-4D97-AF65-F5344CB8AC3E}">
        <p14:creationId xmlns:p14="http://schemas.microsoft.com/office/powerpoint/2010/main" val="149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8BE05C-31EC-4FF0-BFAC-CE91E5DAF99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ru-RU"/>
          </a:p>
        </p:txBody>
      </p:sp>
      <p:sp>
        <p:nvSpPr>
          <p:cNvPr id="3" name="Espace réservé du texte 2">
            <a:extLst>
              <a:ext uri="{FF2B5EF4-FFF2-40B4-BE49-F238E27FC236}">
                <a16:creationId xmlns:a16="http://schemas.microsoft.com/office/drawing/2014/main" id="{BD18B50A-23E7-490D-BA66-D202BDBAA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46517521-B56E-477C-97D8-44B429B1847F}"/>
              </a:ext>
            </a:extLst>
          </p:cNvPr>
          <p:cNvSpPr>
            <a:spLocks noGrp="1"/>
          </p:cNvSpPr>
          <p:nvPr>
            <p:ph type="dt" sz="half" idx="10"/>
          </p:nvPr>
        </p:nvSpPr>
        <p:spPr/>
        <p:txBody>
          <a:bodyPr/>
          <a:lstStyle/>
          <a:p>
            <a:fld id="{71614D3B-3124-4B3B-9F00-FBF0A2F738EE}" type="datetimeFigureOut">
              <a:rPr lang="ru-RU" smtClean="0"/>
              <a:t>23.01.2024</a:t>
            </a:fld>
            <a:endParaRPr lang="ru-RU"/>
          </a:p>
        </p:txBody>
      </p:sp>
      <p:sp>
        <p:nvSpPr>
          <p:cNvPr id="5" name="Espace réservé du pied de page 4">
            <a:extLst>
              <a:ext uri="{FF2B5EF4-FFF2-40B4-BE49-F238E27FC236}">
                <a16:creationId xmlns:a16="http://schemas.microsoft.com/office/drawing/2014/main" id="{CEA9B73F-F671-4EDD-83A0-D665FB35C1CA}"/>
              </a:ext>
            </a:extLst>
          </p:cNvPr>
          <p:cNvSpPr>
            <a:spLocks noGrp="1"/>
          </p:cNvSpPr>
          <p:nvPr>
            <p:ph type="ftr" sz="quarter" idx="11"/>
          </p:nvPr>
        </p:nvSpPr>
        <p:spPr/>
        <p:txBody>
          <a:bodyPr/>
          <a:lstStyle/>
          <a:p>
            <a:endParaRPr lang="ru-RU"/>
          </a:p>
        </p:txBody>
      </p:sp>
      <p:sp>
        <p:nvSpPr>
          <p:cNvPr id="6" name="Espace réservé du numéro de diapositive 5">
            <a:extLst>
              <a:ext uri="{FF2B5EF4-FFF2-40B4-BE49-F238E27FC236}">
                <a16:creationId xmlns:a16="http://schemas.microsoft.com/office/drawing/2014/main" id="{BA4B3BDA-3CDD-4E5A-A42E-B89D6AFD8A66}"/>
              </a:ext>
            </a:extLst>
          </p:cNvPr>
          <p:cNvSpPr>
            <a:spLocks noGrp="1"/>
          </p:cNvSpPr>
          <p:nvPr>
            <p:ph type="sldNum" sz="quarter" idx="12"/>
          </p:nvPr>
        </p:nvSpPr>
        <p:spPr/>
        <p:txBody>
          <a:bodyPr/>
          <a:lstStyle/>
          <a:p>
            <a:fld id="{C5FD5CDF-6D1C-43DD-898D-4A490D4A5D69}" type="slidenum">
              <a:rPr lang="ru-RU" smtClean="0"/>
              <a:t>‹N°›</a:t>
            </a:fld>
            <a:endParaRPr lang="ru-RU"/>
          </a:p>
        </p:txBody>
      </p:sp>
    </p:spTree>
    <p:extLst>
      <p:ext uri="{BB962C8B-B14F-4D97-AF65-F5344CB8AC3E}">
        <p14:creationId xmlns:p14="http://schemas.microsoft.com/office/powerpoint/2010/main" val="683731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BE4C6D-E720-4008-9F61-D8915861A3C5}"/>
              </a:ext>
            </a:extLst>
          </p:cNvPr>
          <p:cNvSpPr>
            <a:spLocks noGrp="1"/>
          </p:cNvSpPr>
          <p:nvPr>
            <p:ph type="title"/>
          </p:nvPr>
        </p:nvSpPr>
        <p:spPr/>
        <p:txBody>
          <a:bodyPr/>
          <a:lstStyle/>
          <a:p>
            <a:r>
              <a:rPr lang="fr-FR"/>
              <a:t>Modifiez le style du titre</a:t>
            </a:r>
            <a:endParaRPr lang="ru-RU"/>
          </a:p>
        </p:txBody>
      </p:sp>
      <p:sp>
        <p:nvSpPr>
          <p:cNvPr id="3" name="Espace réservé du contenu 2">
            <a:extLst>
              <a:ext uri="{FF2B5EF4-FFF2-40B4-BE49-F238E27FC236}">
                <a16:creationId xmlns:a16="http://schemas.microsoft.com/office/drawing/2014/main" id="{B0268D8B-8C65-46C3-8F62-ED6A5971E101}"/>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
        <p:nvSpPr>
          <p:cNvPr id="4" name="Espace réservé du contenu 3">
            <a:extLst>
              <a:ext uri="{FF2B5EF4-FFF2-40B4-BE49-F238E27FC236}">
                <a16:creationId xmlns:a16="http://schemas.microsoft.com/office/drawing/2014/main" id="{8CEE661A-F675-46F2-8231-53B104B42ED7}"/>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
        <p:nvSpPr>
          <p:cNvPr id="5" name="Espace réservé de la date 4">
            <a:extLst>
              <a:ext uri="{FF2B5EF4-FFF2-40B4-BE49-F238E27FC236}">
                <a16:creationId xmlns:a16="http://schemas.microsoft.com/office/drawing/2014/main" id="{49C732A8-189B-473D-A38D-7D1F92FF242C}"/>
              </a:ext>
            </a:extLst>
          </p:cNvPr>
          <p:cNvSpPr>
            <a:spLocks noGrp="1"/>
          </p:cNvSpPr>
          <p:nvPr>
            <p:ph type="dt" sz="half" idx="10"/>
          </p:nvPr>
        </p:nvSpPr>
        <p:spPr/>
        <p:txBody>
          <a:bodyPr/>
          <a:lstStyle/>
          <a:p>
            <a:fld id="{71614D3B-3124-4B3B-9F00-FBF0A2F738EE}" type="datetimeFigureOut">
              <a:rPr lang="ru-RU" smtClean="0"/>
              <a:t>23.01.2024</a:t>
            </a:fld>
            <a:endParaRPr lang="ru-RU"/>
          </a:p>
        </p:txBody>
      </p:sp>
      <p:sp>
        <p:nvSpPr>
          <p:cNvPr id="6" name="Espace réservé du pied de page 5">
            <a:extLst>
              <a:ext uri="{FF2B5EF4-FFF2-40B4-BE49-F238E27FC236}">
                <a16:creationId xmlns:a16="http://schemas.microsoft.com/office/drawing/2014/main" id="{DD3F7E3D-29C9-4750-AD13-B2D76843904B}"/>
              </a:ext>
            </a:extLst>
          </p:cNvPr>
          <p:cNvSpPr>
            <a:spLocks noGrp="1"/>
          </p:cNvSpPr>
          <p:nvPr>
            <p:ph type="ftr" sz="quarter" idx="11"/>
          </p:nvPr>
        </p:nvSpPr>
        <p:spPr/>
        <p:txBody>
          <a:bodyPr/>
          <a:lstStyle/>
          <a:p>
            <a:endParaRPr lang="ru-RU"/>
          </a:p>
        </p:txBody>
      </p:sp>
      <p:sp>
        <p:nvSpPr>
          <p:cNvPr id="7" name="Espace réservé du numéro de diapositive 6">
            <a:extLst>
              <a:ext uri="{FF2B5EF4-FFF2-40B4-BE49-F238E27FC236}">
                <a16:creationId xmlns:a16="http://schemas.microsoft.com/office/drawing/2014/main" id="{F986ECD9-AB0E-477B-9559-D8E412290816}"/>
              </a:ext>
            </a:extLst>
          </p:cNvPr>
          <p:cNvSpPr>
            <a:spLocks noGrp="1"/>
          </p:cNvSpPr>
          <p:nvPr>
            <p:ph type="sldNum" sz="quarter" idx="12"/>
          </p:nvPr>
        </p:nvSpPr>
        <p:spPr/>
        <p:txBody>
          <a:bodyPr/>
          <a:lstStyle/>
          <a:p>
            <a:fld id="{C5FD5CDF-6D1C-43DD-898D-4A490D4A5D69}" type="slidenum">
              <a:rPr lang="ru-RU" smtClean="0"/>
              <a:t>‹N°›</a:t>
            </a:fld>
            <a:endParaRPr lang="ru-RU"/>
          </a:p>
        </p:txBody>
      </p:sp>
    </p:spTree>
    <p:extLst>
      <p:ext uri="{BB962C8B-B14F-4D97-AF65-F5344CB8AC3E}">
        <p14:creationId xmlns:p14="http://schemas.microsoft.com/office/powerpoint/2010/main" val="3523691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255B3E-5C23-4A95-8E8A-546802DD6722}"/>
              </a:ext>
            </a:extLst>
          </p:cNvPr>
          <p:cNvSpPr>
            <a:spLocks noGrp="1"/>
          </p:cNvSpPr>
          <p:nvPr>
            <p:ph type="title"/>
          </p:nvPr>
        </p:nvSpPr>
        <p:spPr>
          <a:xfrm>
            <a:off x="839788" y="365125"/>
            <a:ext cx="10515600" cy="1325563"/>
          </a:xfrm>
        </p:spPr>
        <p:txBody>
          <a:bodyPr/>
          <a:lstStyle/>
          <a:p>
            <a:r>
              <a:rPr lang="fr-FR"/>
              <a:t>Modifiez le style du titre</a:t>
            </a:r>
            <a:endParaRPr lang="ru-RU"/>
          </a:p>
        </p:txBody>
      </p:sp>
      <p:sp>
        <p:nvSpPr>
          <p:cNvPr id="3" name="Espace réservé du texte 2">
            <a:extLst>
              <a:ext uri="{FF2B5EF4-FFF2-40B4-BE49-F238E27FC236}">
                <a16:creationId xmlns:a16="http://schemas.microsoft.com/office/drawing/2014/main" id="{259723FE-D493-4B35-8F8A-8ADAD27197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EDBFA922-3492-4D12-AF89-5DF47B146ED6}"/>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
        <p:nvSpPr>
          <p:cNvPr id="5" name="Espace réservé du texte 4">
            <a:extLst>
              <a:ext uri="{FF2B5EF4-FFF2-40B4-BE49-F238E27FC236}">
                <a16:creationId xmlns:a16="http://schemas.microsoft.com/office/drawing/2014/main" id="{AABE0554-CBA8-4422-9412-8665A98846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20CB1DFE-F2FA-44D2-B521-ACF876E81E43}"/>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
        <p:nvSpPr>
          <p:cNvPr id="7" name="Espace réservé de la date 6">
            <a:extLst>
              <a:ext uri="{FF2B5EF4-FFF2-40B4-BE49-F238E27FC236}">
                <a16:creationId xmlns:a16="http://schemas.microsoft.com/office/drawing/2014/main" id="{617D7506-E20F-49EF-AA22-FCEE1A808655}"/>
              </a:ext>
            </a:extLst>
          </p:cNvPr>
          <p:cNvSpPr>
            <a:spLocks noGrp="1"/>
          </p:cNvSpPr>
          <p:nvPr>
            <p:ph type="dt" sz="half" idx="10"/>
          </p:nvPr>
        </p:nvSpPr>
        <p:spPr/>
        <p:txBody>
          <a:bodyPr/>
          <a:lstStyle/>
          <a:p>
            <a:fld id="{71614D3B-3124-4B3B-9F00-FBF0A2F738EE}" type="datetimeFigureOut">
              <a:rPr lang="ru-RU" smtClean="0"/>
              <a:t>23.01.2024</a:t>
            </a:fld>
            <a:endParaRPr lang="ru-RU"/>
          </a:p>
        </p:txBody>
      </p:sp>
      <p:sp>
        <p:nvSpPr>
          <p:cNvPr id="8" name="Espace réservé du pied de page 7">
            <a:extLst>
              <a:ext uri="{FF2B5EF4-FFF2-40B4-BE49-F238E27FC236}">
                <a16:creationId xmlns:a16="http://schemas.microsoft.com/office/drawing/2014/main" id="{95C0376C-7DF2-46F4-ACC0-DECF3AAD19E7}"/>
              </a:ext>
            </a:extLst>
          </p:cNvPr>
          <p:cNvSpPr>
            <a:spLocks noGrp="1"/>
          </p:cNvSpPr>
          <p:nvPr>
            <p:ph type="ftr" sz="quarter" idx="11"/>
          </p:nvPr>
        </p:nvSpPr>
        <p:spPr/>
        <p:txBody>
          <a:bodyPr/>
          <a:lstStyle/>
          <a:p>
            <a:endParaRPr lang="ru-RU"/>
          </a:p>
        </p:txBody>
      </p:sp>
      <p:sp>
        <p:nvSpPr>
          <p:cNvPr id="9" name="Espace réservé du numéro de diapositive 8">
            <a:extLst>
              <a:ext uri="{FF2B5EF4-FFF2-40B4-BE49-F238E27FC236}">
                <a16:creationId xmlns:a16="http://schemas.microsoft.com/office/drawing/2014/main" id="{067F28C9-A016-4267-A74A-457EFA98CEE2}"/>
              </a:ext>
            </a:extLst>
          </p:cNvPr>
          <p:cNvSpPr>
            <a:spLocks noGrp="1"/>
          </p:cNvSpPr>
          <p:nvPr>
            <p:ph type="sldNum" sz="quarter" idx="12"/>
          </p:nvPr>
        </p:nvSpPr>
        <p:spPr/>
        <p:txBody>
          <a:bodyPr/>
          <a:lstStyle/>
          <a:p>
            <a:fld id="{C5FD5CDF-6D1C-43DD-898D-4A490D4A5D69}" type="slidenum">
              <a:rPr lang="ru-RU" smtClean="0"/>
              <a:t>‹N°›</a:t>
            </a:fld>
            <a:endParaRPr lang="ru-RU"/>
          </a:p>
        </p:txBody>
      </p:sp>
    </p:spTree>
    <p:extLst>
      <p:ext uri="{BB962C8B-B14F-4D97-AF65-F5344CB8AC3E}">
        <p14:creationId xmlns:p14="http://schemas.microsoft.com/office/powerpoint/2010/main" val="3287617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97E14D-EA1C-4F38-8613-1DEDEED34CD2}"/>
              </a:ext>
            </a:extLst>
          </p:cNvPr>
          <p:cNvSpPr>
            <a:spLocks noGrp="1"/>
          </p:cNvSpPr>
          <p:nvPr>
            <p:ph type="title"/>
          </p:nvPr>
        </p:nvSpPr>
        <p:spPr/>
        <p:txBody>
          <a:bodyPr/>
          <a:lstStyle/>
          <a:p>
            <a:r>
              <a:rPr lang="fr-FR"/>
              <a:t>Modifiez le style du titre</a:t>
            </a:r>
            <a:endParaRPr lang="ru-RU"/>
          </a:p>
        </p:txBody>
      </p:sp>
      <p:sp>
        <p:nvSpPr>
          <p:cNvPr id="3" name="Espace réservé de la date 2">
            <a:extLst>
              <a:ext uri="{FF2B5EF4-FFF2-40B4-BE49-F238E27FC236}">
                <a16:creationId xmlns:a16="http://schemas.microsoft.com/office/drawing/2014/main" id="{44F21EEF-AE6E-4708-B91B-B061913AB887}"/>
              </a:ext>
            </a:extLst>
          </p:cNvPr>
          <p:cNvSpPr>
            <a:spLocks noGrp="1"/>
          </p:cNvSpPr>
          <p:nvPr>
            <p:ph type="dt" sz="half" idx="10"/>
          </p:nvPr>
        </p:nvSpPr>
        <p:spPr/>
        <p:txBody>
          <a:bodyPr/>
          <a:lstStyle/>
          <a:p>
            <a:fld id="{71614D3B-3124-4B3B-9F00-FBF0A2F738EE}" type="datetimeFigureOut">
              <a:rPr lang="ru-RU" smtClean="0"/>
              <a:t>23.01.2024</a:t>
            </a:fld>
            <a:endParaRPr lang="ru-RU"/>
          </a:p>
        </p:txBody>
      </p:sp>
      <p:sp>
        <p:nvSpPr>
          <p:cNvPr id="4" name="Espace réservé du pied de page 3">
            <a:extLst>
              <a:ext uri="{FF2B5EF4-FFF2-40B4-BE49-F238E27FC236}">
                <a16:creationId xmlns:a16="http://schemas.microsoft.com/office/drawing/2014/main" id="{117ACEBD-2A9D-4C47-952B-8EEF915E8A8E}"/>
              </a:ext>
            </a:extLst>
          </p:cNvPr>
          <p:cNvSpPr>
            <a:spLocks noGrp="1"/>
          </p:cNvSpPr>
          <p:nvPr>
            <p:ph type="ftr" sz="quarter" idx="11"/>
          </p:nvPr>
        </p:nvSpPr>
        <p:spPr/>
        <p:txBody>
          <a:bodyPr/>
          <a:lstStyle/>
          <a:p>
            <a:endParaRPr lang="ru-RU"/>
          </a:p>
        </p:txBody>
      </p:sp>
      <p:sp>
        <p:nvSpPr>
          <p:cNvPr id="5" name="Espace réservé du numéro de diapositive 4">
            <a:extLst>
              <a:ext uri="{FF2B5EF4-FFF2-40B4-BE49-F238E27FC236}">
                <a16:creationId xmlns:a16="http://schemas.microsoft.com/office/drawing/2014/main" id="{BECF79F8-6980-46D4-A9F7-AC5BC6E82999}"/>
              </a:ext>
            </a:extLst>
          </p:cNvPr>
          <p:cNvSpPr>
            <a:spLocks noGrp="1"/>
          </p:cNvSpPr>
          <p:nvPr>
            <p:ph type="sldNum" sz="quarter" idx="12"/>
          </p:nvPr>
        </p:nvSpPr>
        <p:spPr/>
        <p:txBody>
          <a:bodyPr/>
          <a:lstStyle/>
          <a:p>
            <a:fld id="{C5FD5CDF-6D1C-43DD-898D-4A490D4A5D69}" type="slidenum">
              <a:rPr lang="ru-RU" smtClean="0"/>
              <a:t>‹N°›</a:t>
            </a:fld>
            <a:endParaRPr lang="ru-RU"/>
          </a:p>
        </p:txBody>
      </p:sp>
    </p:spTree>
    <p:extLst>
      <p:ext uri="{BB962C8B-B14F-4D97-AF65-F5344CB8AC3E}">
        <p14:creationId xmlns:p14="http://schemas.microsoft.com/office/powerpoint/2010/main" val="1160456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3939625-35F3-430E-A934-9CA8943892ED}"/>
              </a:ext>
            </a:extLst>
          </p:cNvPr>
          <p:cNvSpPr>
            <a:spLocks noGrp="1"/>
          </p:cNvSpPr>
          <p:nvPr>
            <p:ph type="dt" sz="half" idx="10"/>
          </p:nvPr>
        </p:nvSpPr>
        <p:spPr/>
        <p:txBody>
          <a:bodyPr/>
          <a:lstStyle/>
          <a:p>
            <a:fld id="{71614D3B-3124-4B3B-9F00-FBF0A2F738EE}" type="datetimeFigureOut">
              <a:rPr lang="ru-RU" smtClean="0"/>
              <a:t>23.01.2024</a:t>
            </a:fld>
            <a:endParaRPr lang="ru-RU"/>
          </a:p>
        </p:txBody>
      </p:sp>
      <p:sp>
        <p:nvSpPr>
          <p:cNvPr id="3" name="Espace réservé du pied de page 2">
            <a:extLst>
              <a:ext uri="{FF2B5EF4-FFF2-40B4-BE49-F238E27FC236}">
                <a16:creationId xmlns:a16="http://schemas.microsoft.com/office/drawing/2014/main" id="{616A07E6-969A-4243-B87A-1E2AE6A19B68}"/>
              </a:ext>
            </a:extLst>
          </p:cNvPr>
          <p:cNvSpPr>
            <a:spLocks noGrp="1"/>
          </p:cNvSpPr>
          <p:nvPr>
            <p:ph type="ftr" sz="quarter" idx="11"/>
          </p:nvPr>
        </p:nvSpPr>
        <p:spPr/>
        <p:txBody>
          <a:bodyPr/>
          <a:lstStyle/>
          <a:p>
            <a:endParaRPr lang="ru-RU"/>
          </a:p>
        </p:txBody>
      </p:sp>
      <p:sp>
        <p:nvSpPr>
          <p:cNvPr id="4" name="Espace réservé du numéro de diapositive 3">
            <a:extLst>
              <a:ext uri="{FF2B5EF4-FFF2-40B4-BE49-F238E27FC236}">
                <a16:creationId xmlns:a16="http://schemas.microsoft.com/office/drawing/2014/main" id="{DB0B732B-A8C8-4B36-B411-A9C5261BC91A}"/>
              </a:ext>
            </a:extLst>
          </p:cNvPr>
          <p:cNvSpPr>
            <a:spLocks noGrp="1"/>
          </p:cNvSpPr>
          <p:nvPr>
            <p:ph type="sldNum" sz="quarter" idx="12"/>
          </p:nvPr>
        </p:nvSpPr>
        <p:spPr/>
        <p:txBody>
          <a:bodyPr/>
          <a:lstStyle/>
          <a:p>
            <a:fld id="{C5FD5CDF-6D1C-43DD-898D-4A490D4A5D69}" type="slidenum">
              <a:rPr lang="ru-RU" smtClean="0"/>
              <a:t>‹N°›</a:t>
            </a:fld>
            <a:endParaRPr lang="ru-RU"/>
          </a:p>
        </p:txBody>
      </p:sp>
    </p:spTree>
    <p:extLst>
      <p:ext uri="{BB962C8B-B14F-4D97-AF65-F5344CB8AC3E}">
        <p14:creationId xmlns:p14="http://schemas.microsoft.com/office/powerpoint/2010/main" val="1512663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38B729-09A8-4713-862B-015143BF9B9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ru-RU"/>
          </a:p>
        </p:txBody>
      </p:sp>
      <p:sp>
        <p:nvSpPr>
          <p:cNvPr id="3" name="Espace réservé du contenu 2">
            <a:extLst>
              <a:ext uri="{FF2B5EF4-FFF2-40B4-BE49-F238E27FC236}">
                <a16:creationId xmlns:a16="http://schemas.microsoft.com/office/drawing/2014/main" id="{A86D11AE-C799-4992-8FC4-2D11FE44A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
        <p:nvSpPr>
          <p:cNvPr id="4" name="Espace réservé du texte 3">
            <a:extLst>
              <a:ext uri="{FF2B5EF4-FFF2-40B4-BE49-F238E27FC236}">
                <a16:creationId xmlns:a16="http://schemas.microsoft.com/office/drawing/2014/main" id="{93D9FAB1-CA57-4046-813C-75B2DF9B5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5F055B3F-E36D-42B1-9B59-9360A16F5A1B}"/>
              </a:ext>
            </a:extLst>
          </p:cNvPr>
          <p:cNvSpPr>
            <a:spLocks noGrp="1"/>
          </p:cNvSpPr>
          <p:nvPr>
            <p:ph type="dt" sz="half" idx="10"/>
          </p:nvPr>
        </p:nvSpPr>
        <p:spPr/>
        <p:txBody>
          <a:bodyPr/>
          <a:lstStyle/>
          <a:p>
            <a:fld id="{71614D3B-3124-4B3B-9F00-FBF0A2F738EE}" type="datetimeFigureOut">
              <a:rPr lang="ru-RU" smtClean="0"/>
              <a:t>23.01.2024</a:t>
            </a:fld>
            <a:endParaRPr lang="ru-RU"/>
          </a:p>
        </p:txBody>
      </p:sp>
      <p:sp>
        <p:nvSpPr>
          <p:cNvPr id="6" name="Espace réservé du pied de page 5">
            <a:extLst>
              <a:ext uri="{FF2B5EF4-FFF2-40B4-BE49-F238E27FC236}">
                <a16:creationId xmlns:a16="http://schemas.microsoft.com/office/drawing/2014/main" id="{7DB65158-6FDA-4A35-98B5-0626D46FD49E}"/>
              </a:ext>
            </a:extLst>
          </p:cNvPr>
          <p:cNvSpPr>
            <a:spLocks noGrp="1"/>
          </p:cNvSpPr>
          <p:nvPr>
            <p:ph type="ftr" sz="quarter" idx="11"/>
          </p:nvPr>
        </p:nvSpPr>
        <p:spPr/>
        <p:txBody>
          <a:bodyPr/>
          <a:lstStyle/>
          <a:p>
            <a:endParaRPr lang="ru-RU"/>
          </a:p>
        </p:txBody>
      </p:sp>
      <p:sp>
        <p:nvSpPr>
          <p:cNvPr id="7" name="Espace réservé du numéro de diapositive 6">
            <a:extLst>
              <a:ext uri="{FF2B5EF4-FFF2-40B4-BE49-F238E27FC236}">
                <a16:creationId xmlns:a16="http://schemas.microsoft.com/office/drawing/2014/main" id="{2008C2A3-7372-433D-915B-F0D4E7C0D50F}"/>
              </a:ext>
            </a:extLst>
          </p:cNvPr>
          <p:cNvSpPr>
            <a:spLocks noGrp="1"/>
          </p:cNvSpPr>
          <p:nvPr>
            <p:ph type="sldNum" sz="quarter" idx="12"/>
          </p:nvPr>
        </p:nvSpPr>
        <p:spPr/>
        <p:txBody>
          <a:bodyPr/>
          <a:lstStyle/>
          <a:p>
            <a:fld id="{C5FD5CDF-6D1C-43DD-898D-4A490D4A5D69}" type="slidenum">
              <a:rPr lang="ru-RU" smtClean="0"/>
              <a:t>‹N°›</a:t>
            </a:fld>
            <a:endParaRPr lang="ru-RU"/>
          </a:p>
        </p:txBody>
      </p:sp>
    </p:spTree>
    <p:extLst>
      <p:ext uri="{BB962C8B-B14F-4D97-AF65-F5344CB8AC3E}">
        <p14:creationId xmlns:p14="http://schemas.microsoft.com/office/powerpoint/2010/main" val="2406524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15E8DE-402F-4B36-B69C-FC2CAB0CAD3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ru-RU"/>
          </a:p>
        </p:txBody>
      </p:sp>
      <p:sp>
        <p:nvSpPr>
          <p:cNvPr id="3" name="Espace réservé pour une image  2">
            <a:extLst>
              <a:ext uri="{FF2B5EF4-FFF2-40B4-BE49-F238E27FC236}">
                <a16:creationId xmlns:a16="http://schemas.microsoft.com/office/drawing/2014/main" id="{53EEAD20-61E9-466C-B042-3CD38276CE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Espace réservé du texte 3">
            <a:extLst>
              <a:ext uri="{FF2B5EF4-FFF2-40B4-BE49-F238E27FC236}">
                <a16:creationId xmlns:a16="http://schemas.microsoft.com/office/drawing/2014/main" id="{74EC1576-4873-4BA5-AE68-C95AF6B214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23BB4BA2-DA69-4A8B-99D0-63B038EC8507}"/>
              </a:ext>
            </a:extLst>
          </p:cNvPr>
          <p:cNvSpPr>
            <a:spLocks noGrp="1"/>
          </p:cNvSpPr>
          <p:nvPr>
            <p:ph type="dt" sz="half" idx="10"/>
          </p:nvPr>
        </p:nvSpPr>
        <p:spPr/>
        <p:txBody>
          <a:bodyPr/>
          <a:lstStyle/>
          <a:p>
            <a:fld id="{71614D3B-3124-4B3B-9F00-FBF0A2F738EE}" type="datetimeFigureOut">
              <a:rPr lang="ru-RU" smtClean="0"/>
              <a:t>23.01.2024</a:t>
            </a:fld>
            <a:endParaRPr lang="ru-RU"/>
          </a:p>
        </p:txBody>
      </p:sp>
      <p:sp>
        <p:nvSpPr>
          <p:cNvPr id="6" name="Espace réservé du pied de page 5">
            <a:extLst>
              <a:ext uri="{FF2B5EF4-FFF2-40B4-BE49-F238E27FC236}">
                <a16:creationId xmlns:a16="http://schemas.microsoft.com/office/drawing/2014/main" id="{9336FC6E-39FE-46D8-803A-3CD649C91C4D}"/>
              </a:ext>
            </a:extLst>
          </p:cNvPr>
          <p:cNvSpPr>
            <a:spLocks noGrp="1"/>
          </p:cNvSpPr>
          <p:nvPr>
            <p:ph type="ftr" sz="quarter" idx="11"/>
          </p:nvPr>
        </p:nvSpPr>
        <p:spPr/>
        <p:txBody>
          <a:bodyPr/>
          <a:lstStyle/>
          <a:p>
            <a:endParaRPr lang="ru-RU"/>
          </a:p>
        </p:txBody>
      </p:sp>
      <p:sp>
        <p:nvSpPr>
          <p:cNvPr id="7" name="Espace réservé du numéro de diapositive 6">
            <a:extLst>
              <a:ext uri="{FF2B5EF4-FFF2-40B4-BE49-F238E27FC236}">
                <a16:creationId xmlns:a16="http://schemas.microsoft.com/office/drawing/2014/main" id="{60ABC928-5E0C-484A-8BF6-CF185EDAD018}"/>
              </a:ext>
            </a:extLst>
          </p:cNvPr>
          <p:cNvSpPr>
            <a:spLocks noGrp="1"/>
          </p:cNvSpPr>
          <p:nvPr>
            <p:ph type="sldNum" sz="quarter" idx="12"/>
          </p:nvPr>
        </p:nvSpPr>
        <p:spPr/>
        <p:txBody>
          <a:bodyPr/>
          <a:lstStyle/>
          <a:p>
            <a:fld id="{C5FD5CDF-6D1C-43DD-898D-4A490D4A5D69}" type="slidenum">
              <a:rPr lang="ru-RU" smtClean="0"/>
              <a:t>‹N°›</a:t>
            </a:fld>
            <a:endParaRPr lang="ru-RU"/>
          </a:p>
        </p:txBody>
      </p:sp>
    </p:spTree>
    <p:extLst>
      <p:ext uri="{BB962C8B-B14F-4D97-AF65-F5344CB8AC3E}">
        <p14:creationId xmlns:p14="http://schemas.microsoft.com/office/powerpoint/2010/main" val="2070653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332E316-9FA1-406C-B415-7C8A3EA27B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ru-RU"/>
          </a:p>
        </p:txBody>
      </p:sp>
      <p:sp>
        <p:nvSpPr>
          <p:cNvPr id="3" name="Espace réservé du texte 2">
            <a:extLst>
              <a:ext uri="{FF2B5EF4-FFF2-40B4-BE49-F238E27FC236}">
                <a16:creationId xmlns:a16="http://schemas.microsoft.com/office/drawing/2014/main" id="{DC3DC9E0-BAE5-4509-A3D1-42A7F668BD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
        <p:nvSpPr>
          <p:cNvPr id="4" name="Espace réservé de la date 3">
            <a:extLst>
              <a:ext uri="{FF2B5EF4-FFF2-40B4-BE49-F238E27FC236}">
                <a16:creationId xmlns:a16="http://schemas.microsoft.com/office/drawing/2014/main" id="{D92D89A7-32DE-43FA-9AC4-C957A0431C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14D3B-3124-4B3B-9F00-FBF0A2F738EE}" type="datetimeFigureOut">
              <a:rPr lang="ru-RU" smtClean="0"/>
              <a:t>23.01.2024</a:t>
            </a:fld>
            <a:endParaRPr lang="ru-RU"/>
          </a:p>
        </p:txBody>
      </p:sp>
      <p:sp>
        <p:nvSpPr>
          <p:cNvPr id="5" name="Espace réservé du pied de page 4">
            <a:extLst>
              <a:ext uri="{FF2B5EF4-FFF2-40B4-BE49-F238E27FC236}">
                <a16:creationId xmlns:a16="http://schemas.microsoft.com/office/drawing/2014/main" id="{A3B38E57-F28F-4E39-AD72-E08DB7A61F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Espace réservé du numéro de diapositive 5">
            <a:extLst>
              <a:ext uri="{FF2B5EF4-FFF2-40B4-BE49-F238E27FC236}">
                <a16:creationId xmlns:a16="http://schemas.microsoft.com/office/drawing/2014/main" id="{45F96687-467A-43BD-8D0A-D8A41B6F2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FD5CDF-6D1C-43DD-898D-4A490D4A5D69}" type="slidenum">
              <a:rPr lang="ru-RU" smtClean="0"/>
              <a:t>‹N°›</a:t>
            </a:fld>
            <a:endParaRPr lang="ru-RU"/>
          </a:p>
        </p:txBody>
      </p:sp>
    </p:spTree>
    <p:extLst>
      <p:ext uri="{BB962C8B-B14F-4D97-AF65-F5344CB8AC3E}">
        <p14:creationId xmlns:p14="http://schemas.microsoft.com/office/powerpoint/2010/main" val="27074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pm.stackexchange.com/questions/17190/using-personal-kanban-board-for-daily-standups-in-scrum-process/17197" TargetMode="External"/><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itwiki.kr/w/SCRUM" TargetMode="External"/><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www.cos.io/about/our-sponsors?source=post_page---------------------------"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7D1EB5-CE38-4D28-BE8C-C10DE2CDC0C9}"/>
              </a:ext>
            </a:extLst>
          </p:cNvPr>
          <p:cNvSpPr>
            <a:spLocks noGrp="1"/>
          </p:cNvSpPr>
          <p:nvPr>
            <p:ph type="title"/>
          </p:nvPr>
        </p:nvSpPr>
        <p:spPr>
          <a:xfrm>
            <a:off x="4823460" y="2529363"/>
            <a:ext cx="6503670" cy="1325563"/>
          </a:xfrm>
        </p:spPr>
        <p:txBody>
          <a:bodyPr/>
          <a:lstStyle/>
          <a:p>
            <a:pPr algn="ctr"/>
            <a:r>
              <a:rPr lang="fr-FR" dirty="0">
                <a:solidFill>
                  <a:srgbClr val="0070C0"/>
                </a:solidFill>
              </a:rPr>
              <a:t>Planification du projet </a:t>
            </a:r>
            <a:endParaRPr lang="ru-RU" dirty="0">
              <a:solidFill>
                <a:srgbClr val="0070C0"/>
              </a:solidFill>
            </a:endParaRPr>
          </a:p>
        </p:txBody>
      </p:sp>
      <p:pic>
        <p:nvPicPr>
          <p:cNvPr id="5" name="Espace réservé du contenu 4">
            <a:extLst>
              <a:ext uri="{FF2B5EF4-FFF2-40B4-BE49-F238E27FC236}">
                <a16:creationId xmlns:a16="http://schemas.microsoft.com/office/drawing/2014/main" id="{96FDFDE1-8D8B-46AA-863E-7F5B09CC47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105" y="1497886"/>
            <a:ext cx="4004690" cy="4351338"/>
          </a:xfrm>
        </p:spPr>
      </p:pic>
      <p:sp>
        <p:nvSpPr>
          <p:cNvPr id="6" name="ZoneTexte 5">
            <a:extLst>
              <a:ext uri="{FF2B5EF4-FFF2-40B4-BE49-F238E27FC236}">
                <a16:creationId xmlns:a16="http://schemas.microsoft.com/office/drawing/2014/main" id="{7D0BE02D-2DEE-4DFB-B029-B0365F601A4D}"/>
              </a:ext>
            </a:extLst>
          </p:cNvPr>
          <p:cNvSpPr txBox="1"/>
          <p:nvPr/>
        </p:nvSpPr>
        <p:spPr>
          <a:xfrm>
            <a:off x="459105" y="639444"/>
            <a:ext cx="4758690" cy="369332"/>
          </a:xfrm>
          <a:prstGeom prst="rect">
            <a:avLst/>
          </a:prstGeom>
          <a:noFill/>
        </p:spPr>
        <p:txBody>
          <a:bodyPr wrap="square" rtlCol="0">
            <a:spAutoFit/>
          </a:bodyPr>
          <a:lstStyle/>
          <a:p>
            <a:r>
              <a:rPr lang="fr-FR" dirty="0"/>
              <a:t>Menu Maker by </a:t>
            </a:r>
            <a:r>
              <a:rPr lang="fr-FR" dirty="0" err="1"/>
              <a:t>Qwenta</a:t>
            </a:r>
            <a:endParaRPr lang="ru-RU" dirty="0"/>
          </a:p>
        </p:txBody>
      </p:sp>
    </p:spTree>
    <p:extLst>
      <p:ext uri="{BB962C8B-B14F-4D97-AF65-F5344CB8AC3E}">
        <p14:creationId xmlns:p14="http://schemas.microsoft.com/office/powerpoint/2010/main" val="1617508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8CD70F-CB44-4487-BF49-DFF32042085C}"/>
              </a:ext>
            </a:extLst>
          </p:cNvPr>
          <p:cNvSpPr>
            <a:spLocks noGrp="1"/>
          </p:cNvSpPr>
          <p:nvPr>
            <p:ph type="title"/>
          </p:nvPr>
        </p:nvSpPr>
        <p:spPr>
          <a:xfrm>
            <a:off x="839788" y="51752"/>
            <a:ext cx="3932237" cy="1600200"/>
          </a:xfrm>
        </p:spPr>
        <p:txBody>
          <a:bodyPr>
            <a:normAutofit/>
          </a:bodyPr>
          <a:lstStyle/>
          <a:p>
            <a:r>
              <a:rPr lang="fr-FR" sz="4400" dirty="0">
                <a:solidFill>
                  <a:srgbClr val="0070C0"/>
                </a:solidFill>
              </a:rPr>
              <a:t>Sommaire</a:t>
            </a:r>
            <a:endParaRPr lang="ru-RU" sz="4400" dirty="0">
              <a:solidFill>
                <a:srgbClr val="0070C0"/>
              </a:solidFill>
            </a:endParaRPr>
          </a:p>
        </p:txBody>
      </p:sp>
      <p:sp>
        <p:nvSpPr>
          <p:cNvPr id="3" name="Espace réservé du contenu 2">
            <a:extLst>
              <a:ext uri="{FF2B5EF4-FFF2-40B4-BE49-F238E27FC236}">
                <a16:creationId xmlns:a16="http://schemas.microsoft.com/office/drawing/2014/main" id="{2005271A-1674-407A-BDAD-E31E86B3F3E9}"/>
              </a:ext>
            </a:extLst>
          </p:cNvPr>
          <p:cNvSpPr>
            <a:spLocks noGrp="1"/>
          </p:cNvSpPr>
          <p:nvPr>
            <p:ph type="body" sz="half" idx="2"/>
          </p:nvPr>
        </p:nvSpPr>
        <p:spPr>
          <a:xfrm>
            <a:off x="543340" y="2057400"/>
            <a:ext cx="5385174" cy="3954780"/>
          </a:xfrm>
        </p:spPr>
        <p:txBody>
          <a:bodyPr>
            <a:noAutofit/>
          </a:bodyPr>
          <a:lstStyle/>
          <a:p>
            <a:r>
              <a:rPr lang="ru-RU" sz="2400" dirty="0"/>
              <a:t>1. </a:t>
            </a:r>
            <a:r>
              <a:rPr lang="fr-FR" sz="2400" dirty="0"/>
              <a:t>La méthodologie Scrum</a:t>
            </a:r>
            <a:endParaRPr lang="ru-RU" sz="2400" dirty="0"/>
          </a:p>
          <a:p>
            <a:r>
              <a:rPr lang="fr-FR" sz="2400" dirty="0"/>
              <a:t>2. Présentation de l'outil Notion</a:t>
            </a:r>
          </a:p>
          <a:p>
            <a:r>
              <a:rPr lang="fr-FR" sz="2400" dirty="0"/>
              <a:t>3. Présentation du projet</a:t>
            </a:r>
          </a:p>
          <a:p>
            <a:r>
              <a:rPr lang="fr-FR" sz="2400" dirty="0"/>
              <a:t>4. Modèle de carte</a:t>
            </a:r>
          </a:p>
          <a:p>
            <a:r>
              <a:rPr lang="fr-FR" sz="2400" dirty="0"/>
              <a:t>5. Méthode d'estimation des user stories</a:t>
            </a:r>
          </a:p>
          <a:p>
            <a:r>
              <a:rPr lang="fr-FR" sz="2400" dirty="0"/>
              <a:t>6. Temporalité de développement</a:t>
            </a:r>
          </a:p>
          <a:p>
            <a:r>
              <a:rPr lang="fr-FR" sz="2400" dirty="0"/>
              <a:t>7. Réunions</a:t>
            </a:r>
          </a:p>
          <a:p>
            <a:r>
              <a:rPr lang="fr-FR" sz="2400" dirty="0"/>
              <a:t>8. </a:t>
            </a:r>
            <a:r>
              <a:rPr lang="fr-FR" sz="2400" dirty="0" err="1"/>
              <a:t>MoSCoW</a:t>
            </a:r>
            <a:endParaRPr lang="fr-FR" sz="2400" dirty="0"/>
          </a:p>
          <a:p>
            <a:r>
              <a:rPr lang="fr-FR" sz="2400" dirty="0"/>
              <a:t>9. Composition</a:t>
            </a:r>
            <a:endParaRPr lang="ru-RU" sz="2400" dirty="0"/>
          </a:p>
        </p:txBody>
      </p:sp>
      <p:pic>
        <p:nvPicPr>
          <p:cNvPr id="5" name="Image 4">
            <a:extLst>
              <a:ext uri="{FF2B5EF4-FFF2-40B4-BE49-F238E27FC236}">
                <a16:creationId xmlns:a16="http://schemas.microsoft.com/office/drawing/2014/main" id="{1F3EC666-3FF6-4881-8DE2-05C5CBA887C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1196726"/>
            <a:ext cx="5423698" cy="3954780"/>
          </a:xfrm>
          <a:prstGeom prst="rect">
            <a:avLst/>
          </a:prstGeom>
        </p:spPr>
      </p:pic>
    </p:spTree>
    <p:extLst>
      <p:ext uri="{BB962C8B-B14F-4D97-AF65-F5344CB8AC3E}">
        <p14:creationId xmlns:p14="http://schemas.microsoft.com/office/powerpoint/2010/main" val="3482180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DC8ED5-4F95-42A5-9169-56A827C5290C}"/>
              </a:ext>
            </a:extLst>
          </p:cNvPr>
          <p:cNvSpPr>
            <a:spLocks noGrp="1"/>
          </p:cNvSpPr>
          <p:nvPr>
            <p:ph type="title"/>
          </p:nvPr>
        </p:nvSpPr>
        <p:spPr>
          <a:xfrm>
            <a:off x="365760" y="617220"/>
            <a:ext cx="3932237" cy="1200150"/>
          </a:xfrm>
        </p:spPr>
        <p:txBody>
          <a:bodyPr/>
          <a:lstStyle/>
          <a:p>
            <a:r>
              <a:rPr lang="fr-FR" dirty="0">
                <a:solidFill>
                  <a:srgbClr val="0070C0"/>
                </a:solidFill>
              </a:rPr>
              <a:t>La méthodologie SCRUM</a:t>
            </a:r>
            <a:endParaRPr lang="ru-RU" dirty="0">
              <a:solidFill>
                <a:srgbClr val="0070C0"/>
              </a:solidFill>
            </a:endParaRPr>
          </a:p>
        </p:txBody>
      </p:sp>
      <p:sp>
        <p:nvSpPr>
          <p:cNvPr id="3" name="Espace réservé du contenu 2">
            <a:extLst>
              <a:ext uri="{FF2B5EF4-FFF2-40B4-BE49-F238E27FC236}">
                <a16:creationId xmlns:a16="http://schemas.microsoft.com/office/drawing/2014/main" id="{3194B4DE-5E33-43E1-A8B1-E0E64E80864F}"/>
              </a:ext>
            </a:extLst>
          </p:cNvPr>
          <p:cNvSpPr>
            <a:spLocks noGrp="1"/>
          </p:cNvSpPr>
          <p:nvPr>
            <p:ph type="body" sz="half" idx="2"/>
          </p:nvPr>
        </p:nvSpPr>
        <p:spPr>
          <a:xfrm>
            <a:off x="365760" y="1965960"/>
            <a:ext cx="4406265" cy="3811588"/>
          </a:xfrm>
        </p:spPr>
        <p:txBody>
          <a:bodyPr>
            <a:noAutofit/>
          </a:bodyPr>
          <a:lstStyle/>
          <a:p>
            <a:r>
              <a:rPr lang="fr-FR" dirty="0"/>
              <a:t>Pour le développement de Menu Maker, nous avons choisi d'adopter la méthodologie SCRUM. C'est une approche largement plébiscitée au sein des équipes de développement en raison de sa conformité aux valeurs énoncées dans le Manifeste Agile. SCRUM met l'accent sur la collaboration étroite avec le client, la flexibilité face aux changements, l'interaction dynamique entre les membres de l'équipe et la livraison régulière de fonctionnalités opérationnelles.</a:t>
            </a:r>
          </a:p>
          <a:p>
            <a:endParaRPr lang="fr-FR" dirty="0"/>
          </a:p>
          <a:p>
            <a:r>
              <a:rPr lang="fr-FR" dirty="0"/>
              <a:t>L'objectif principal de SCRUM est d'optimiser la productivité de l'équipe, même dans un contexte de travail à distance, tout en favorisant l'amélioration continue du produit. Cela se réalise grâce à des cycles itératifs de développement, des rétroactions régulières et une collaboration étroite avec </a:t>
            </a:r>
            <a:r>
              <a:rPr lang="fr-FR" dirty="0" err="1"/>
              <a:t>Qwenta</a:t>
            </a:r>
            <a:r>
              <a:rPr lang="fr-FR" dirty="0"/>
              <a:t> pour garantir la satisfaction du client et une évolution constante du produit.</a:t>
            </a:r>
            <a:endParaRPr lang="ru-RU" dirty="0"/>
          </a:p>
        </p:txBody>
      </p:sp>
      <p:pic>
        <p:nvPicPr>
          <p:cNvPr id="5" name="Image 4">
            <a:extLst>
              <a:ext uri="{FF2B5EF4-FFF2-40B4-BE49-F238E27FC236}">
                <a16:creationId xmlns:a16="http://schemas.microsoft.com/office/drawing/2014/main" id="{A77C752E-03DD-4A48-82B8-4B34CD230A8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007260" y="1542770"/>
            <a:ext cx="6473541" cy="3331770"/>
          </a:xfrm>
          <a:prstGeom prst="rect">
            <a:avLst/>
          </a:prstGeom>
        </p:spPr>
      </p:pic>
    </p:spTree>
    <p:extLst>
      <p:ext uri="{BB962C8B-B14F-4D97-AF65-F5344CB8AC3E}">
        <p14:creationId xmlns:p14="http://schemas.microsoft.com/office/powerpoint/2010/main" val="3652729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01B2C03-2D2B-47ED-9F8E-630E77EE4A82}"/>
              </a:ext>
            </a:extLst>
          </p:cNvPr>
          <p:cNvSpPr>
            <a:spLocks noGrp="1"/>
          </p:cNvSpPr>
          <p:nvPr>
            <p:ph idx="1"/>
          </p:nvPr>
        </p:nvSpPr>
        <p:spPr>
          <a:xfrm>
            <a:off x="1324595" y="1643270"/>
            <a:ext cx="9687962" cy="4982817"/>
          </a:xfrm>
        </p:spPr>
        <p:txBody>
          <a:bodyPr>
            <a:normAutofit/>
          </a:bodyPr>
          <a:lstStyle/>
          <a:p>
            <a:r>
              <a:rPr lang="fr-FR" sz="2400" dirty="0"/>
              <a:t>Notion est une plateforme de gestion de projet en ligne qui s'inspire des méthodes agiles pour favoriser une collaboration efficace. Il offre la possibilité de créer des pages correspondant aux user stories et de les organiser de manière flexible à travers des bases de données et des tableaux. Notion se distingue par son interface intuitive et sa polyvalence, offrant une gamme étendue de fonctionnalités. Il permet également l'intégration avec d'autres services, tels que Slack, GitHub, et bien d'autres, pour une expérience de travail intégrée.</a:t>
            </a:r>
          </a:p>
          <a:p>
            <a:r>
              <a:rPr lang="fr-FR" sz="2400" dirty="0"/>
              <a:t>Pour accéder au tableau Notion créé pour la gestion de ce projet, veuillez suivre ce lien:</a:t>
            </a:r>
          </a:p>
          <a:p>
            <a:r>
              <a:rPr lang="fr-FR" sz="2400" dirty="0">
                <a:solidFill>
                  <a:srgbClr val="0070C0"/>
                </a:solidFill>
              </a:rPr>
              <a:t>https://www.notion.so/21c0aba400f941ab9d4f2ce3f1b9f59f?v=f602ae990c56403aaf0a75defcba69ef&amp;pvs=4</a:t>
            </a:r>
          </a:p>
        </p:txBody>
      </p:sp>
      <p:pic>
        <p:nvPicPr>
          <p:cNvPr id="9" name="Image 8">
            <a:extLst>
              <a:ext uri="{FF2B5EF4-FFF2-40B4-BE49-F238E27FC236}">
                <a16:creationId xmlns:a16="http://schemas.microsoft.com/office/drawing/2014/main" id="{8F980AF8-C480-4BA5-B954-72552346DFD1}"/>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229887" y="337930"/>
            <a:ext cx="3634739" cy="1086677"/>
          </a:xfrm>
          <a:prstGeom prst="rect">
            <a:avLst/>
          </a:prstGeom>
          <a:solidFill>
            <a:schemeClr val="bg1"/>
          </a:solidFill>
        </p:spPr>
      </p:pic>
    </p:spTree>
    <p:extLst>
      <p:ext uri="{BB962C8B-B14F-4D97-AF65-F5344CB8AC3E}">
        <p14:creationId xmlns:p14="http://schemas.microsoft.com/office/powerpoint/2010/main" val="103715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5FC02B-7307-4C9C-9400-B034FE92A8AB}"/>
              </a:ext>
            </a:extLst>
          </p:cNvPr>
          <p:cNvSpPr>
            <a:spLocks noGrp="1"/>
          </p:cNvSpPr>
          <p:nvPr>
            <p:ph type="title"/>
          </p:nvPr>
        </p:nvSpPr>
        <p:spPr>
          <a:xfrm>
            <a:off x="838200" y="365125"/>
            <a:ext cx="7745730" cy="869315"/>
          </a:xfrm>
        </p:spPr>
        <p:txBody>
          <a:bodyPr/>
          <a:lstStyle/>
          <a:p>
            <a:r>
              <a:rPr lang="fr-FR" dirty="0">
                <a:solidFill>
                  <a:srgbClr val="0070C0"/>
                </a:solidFill>
              </a:rPr>
              <a:t>Projet Menu Maker</a:t>
            </a:r>
            <a:endParaRPr lang="ru-RU" dirty="0">
              <a:solidFill>
                <a:srgbClr val="0070C0"/>
              </a:solidFill>
            </a:endParaRPr>
          </a:p>
        </p:txBody>
      </p:sp>
      <p:graphicFrame>
        <p:nvGraphicFramePr>
          <p:cNvPr id="10" name="Espace réservé du contenu 9">
            <a:extLst>
              <a:ext uri="{FF2B5EF4-FFF2-40B4-BE49-F238E27FC236}">
                <a16:creationId xmlns:a16="http://schemas.microsoft.com/office/drawing/2014/main" id="{2A2CF0F1-8683-483E-92F0-D45B1522ACFB}"/>
              </a:ext>
            </a:extLst>
          </p:cNvPr>
          <p:cNvGraphicFramePr>
            <a:graphicFrameLocks noGrp="1"/>
          </p:cNvGraphicFramePr>
          <p:nvPr>
            <p:ph idx="1"/>
            <p:extLst>
              <p:ext uri="{D42A27DB-BD31-4B8C-83A1-F6EECF244321}">
                <p14:modId xmlns:p14="http://schemas.microsoft.com/office/powerpoint/2010/main" val="2565978841"/>
              </p:ext>
            </p:extLst>
          </p:nvPr>
        </p:nvGraphicFramePr>
        <p:xfrm>
          <a:off x="838200" y="1690688"/>
          <a:ext cx="8820150" cy="3799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4518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8CF625-2F16-4529-BE7F-3F0F4D3C3D31}"/>
              </a:ext>
            </a:extLst>
          </p:cNvPr>
          <p:cNvSpPr>
            <a:spLocks noGrp="1"/>
          </p:cNvSpPr>
          <p:nvPr>
            <p:ph type="title"/>
          </p:nvPr>
        </p:nvSpPr>
        <p:spPr>
          <a:xfrm>
            <a:off x="243840" y="365125"/>
            <a:ext cx="4648200" cy="1325563"/>
          </a:xfrm>
        </p:spPr>
        <p:txBody>
          <a:bodyPr/>
          <a:lstStyle/>
          <a:p>
            <a:r>
              <a:rPr lang="fr-FR" dirty="0">
                <a:solidFill>
                  <a:srgbClr val="0070C0"/>
                </a:solidFill>
              </a:rPr>
              <a:t>Modèle de carte dans Notion</a:t>
            </a:r>
            <a:endParaRPr lang="ru-RU" dirty="0">
              <a:solidFill>
                <a:srgbClr val="0070C0"/>
              </a:solidFill>
            </a:endParaRPr>
          </a:p>
        </p:txBody>
      </p:sp>
      <p:pic>
        <p:nvPicPr>
          <p:cNvPr id="5" name="Espace réservé du contenu 4">
            <a:extLst>
              <a:ext uri="{FF2B5EF4-FFF2-40B4-BE49-F238E27FC236}">
                <a16:creationId xmlns:a16="http://schemas.microsoft.com/office/drawing/2014/main" id="{3D6FBCEE-319A-4AF4-A1EF-C21DF657C0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0671" y="650403"/>
            <a:ext cx="5791749" cy="5557193"/>
          </a:xfrm>
        </p:spPr>
      </p:pic>
      <p:sp>
        <p:nvSpPr>
          <p:cNvPr id="6" name="ZoneTexte 5">
            <a:extLst>
              <a:ext uri="{FF2B5EF4-FFF2-40B4-BE49-F238E27FC236}">
                <a16:creationId xmlns:a16="http://schemas.microsoft.com/office/drawing/2014/main" id="{37C1DDDB-AE6E-423F-9E9C-52CBF6C60105}"/>
              </a:ext>
            </a:extLst>
          </p:cNvPr>
          <p:cNvSpPr txBox="1"/>
          <p:nvPr/>
        </p:nvSpPr>
        <p:spPr>
          <a:xfrm>
            <a:off x="369570" y="1976438"/>
            <a:ext cx="5208270" cy="3693319"/>
          </a:xfrm>
          <a:prstGeom prst="rect">
            <a:avLst/>
          </a:prstGeom>
          <a:noFill/>
        </p:spPr>
        <p:txBody>
          <a:bodyPr wrap="square" rtlCol="0">
            <a:spAutoFit/>
          </a:bodyPr>
          <a:lstStyle/>
          <a:p>
            <a:r>
              <a:rPr lang="fr-FR" dirty="0"/>
              <a:t>Étiquettes et Labels :</a:t>
            </a:r>
          </a:p>
          <a:p>
            <a:r>
              <a:rPr lang="fr-FR" dirty="0"/>
              <a:t>Utilisez des étiquettes pour identifier l'</a:t>
            </a:r>
            <a:r>
              <a:rPr lang="fr-FR" dirty="0" err="1"/>
              <a:t>epic</a:t>
            </a:r>
            <a:r>
              <a:rPr lang="fr-FR" dirty="0"/>
              <a:t> auquel la user story est associée, ainsi que les aspects de développement pertinents.</a:t>
            </a:r>
            <a:br>
              <a:rPr lang="fr-FR" dirty="0"/>
            </a:br>
            <a:endParaRPr lang="fr-FR" dirty="0"/>
          </a:p>
          <a:p>
            <a:r>
              <a:rPr lang="fr-FR" dirty="0"/>
              <a:t>Assignation :</a:t>
            </a:r>
          </a:p>
          <a:p>
            <a:r>
              <a:rPr lang="fr-FR" dirty="0"/>
              <a:t>Assignez un membre de l'équipe à la page pour indiquer la personne responsable de la user story.</a:t>
            </a:r>
          </a:p>
          <a:p>
            <a:endParaRPr lang="fr-FR" dirty="0"/>
          </a:p>
          <a:p>
            <a:r>
              <a:rPr lang="fr-FR" dirty="0"/>
              <a:t>Annotation de Priorité :</a:t>
            </a:r>
          </a:p>
          <a:p>
            <a:r>
              <a:rPr lang="fr-FR" dirty="0"/>
              <a:t>Utilisez une annotation pour déterminer la priorité de la user story dans le projet, par exemple, "P1" en rouge pour une priorité élevée.</a:t>
            </a:r>
          </a:p>
        </p:txBody>
      </p:sp>
    </p:spTree>
    <p:extLst>
      <p:ext uri="{BB962C8B-B14F-4D97-AF65-F5344CB8AC3E}">
        <p14:creationId xmlns:p14="http://schemas.microsoft.com/office/powerpoint/2010/main" val="2891777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3AA9BD-67F1-4B98-A079-D2185C46C096}"/>
              </a:ext>
            </a:extLst>
          </p:cNvPr>
          <p:cNvSpPr>
            <a:spLocks noGrp="1"/>
          </p:cNvSpPr>
          <p:nvPr>
            <p:ph type="title"/>
          </p:nvPr>
        </p:nvSpPr>
        <p:spPr/>
        <p:txBody>
          <a:bodyPr/>
          <a:lstStyle/>
          <a:p>
            <a:r>
              <a:rPr lang="fr-FR" dirty="0">
                <a:solidFill>
                  <a:srgbClr val="0070C0"/>
                </a:solidFill>
              </a:rPr>
              <a:t>Planning poker </a:t>
            </a:r>
            <a:r>
              <a:rPr lang="fr-FR" dirty="0" err="1">
                <a:solidFill>
                  <a:srgbClr val="0070C0"/>
                </a:solidFill>
              </a:rPr>
              <a:t>scrum</a:t>
            </a:r>
            <a:endParaRPr lang="ru-RU" dirty="0">
              <a:solidFill>
                <a:srgbClr val="0070C0"/>
              </a:solidFill>
            </a:endParaRPr>
          </a:p>
        </p:txBody>
      </p:sp>
      <p:sp>
        <p:nvSpPr>
          <p:cNvPr id="3" name="Espace réservé du contenu 2">
            <a:extLst>
              <a:ext uri="{FF2B5EF4-FFF2-40B4-BE49-F238E27FC236}">
                <a16:creationId xmlns:a16="http://schemas.microsoft.com/office/drawing/2014/main" id="{692693AA-B4F8-4D5F-8706-D56700DDAB1A}"/>
              </a:ext>
            </a:extLst>
          </p:cNvPr>
          <p:cNvSpPr>
            <a:spLocks noGrp="1"/>
          </p:cNvSpPr>
          <p:nvPr>
            <p:ph idx="1"/>
          </p:nvPr>
        </p:nvSpPr>
        <p:spPr>
          <a:xfrm>
            <a:off x="838200" y="1825625"/>
            <a:ext cx="4682490" cy="4351338"/>
          </a:xfrm>
        </p:spPr>
        <p:txBody>
          <a:bodyPr>
            <a:normAutofit fontScale="92500" lnSpcReduction="20000"/>
          </a:bodyPr>
          <a:lstStyle/>
          <a:p>
            <a:r>
              <a:rPr lang="fr-FR" dirty="0"/>
              <a:t>La méthode d'estimation des user stories est une étape cruciale dans la planification du développement Agile. </a:t>
            </a:r>
          </a:p>
          <a:p>
            <a:r>
              <a:rPr lang="fr-FR" dirty="0"/>
              <a:t>Une de ses </a:t>
            </a:r>
            <a:r>
              <a:rPr lang="fr-FR" dirty="0" err="1"/>
              <a:t>methodes</a:t>
            </a:r>
            <a:r>
              <a:rPr lang="fr-FR" dirty="0"/>
              <a:t> est le planning poker.</a:t>
            </a:r>
          </a:p>
          <a:p>
            <a:r>
              <a:rPr lang="fr-FR" dirty="0"/>
              <a:t>Impliquez les membres de l'équipe dans une séance de planification du poker où chacun attribue une estimation relative (en points) à chaque user story. Facilitez ensuite une discussion pour parvenir à un consensus sur l'estimation.</a:t>
            </a:r>
            <a:endParaRPr lang="ru-RU" dirty="0"/>
          </a:p>
        </p:txBody>
      </p:sp>
      <p:pic>
        <p:nvPicPr>
          <p:cNvPr id="5" name="Image 4">
            <a:extLst>
              <a:ext uri="{FF2B5EF4-FFF2-40B4-BE49-F238E27FC236}">
                <a16:creationId xmlns:a16="http://schemas.microsoft.com/office/drawing/2014/main" id="{378988D3-2E06-4F4A-8C93-D453138DA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8890" y="612596"/>
            <a:ext cx="5322570" cy="3119617"/>
          </a:xfrm>
          <a:prstGeom prst="rect">
            <a:avLst/>
          </a:prstGeom>
        </p:spPr>
      </p:pic>
    </p:spTree>
    <p:extLst>
      <p:ext uri="{BB962C8B-B14F-4D97-AF65-F5344CB8AC3E}">
        <p14:creationId xmlns:p14="http://schemas.microsoft.com/office/powerpoint/2010/main" val="284230148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477</Words>
  <Application>Microsoft Office PowerPoint</Application>
  <PresentationFormat>Grand écran</PresentationFormat>
  <Paragraphs>35</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Thème Office</vt:lpstr>
      <vt:lpstr>Planification du projet </vt:lpstr>
      <vt:lpstr>Sommaire</vt:lpstr>
      <vt:lpstr>La méthodologie SCRUM</vt:lpstr>
      <vt:lpstr>Présentation PowerPoint</vt:lpstr>
      <vt:lpstr>Projet Menu Maker</vt:lpstr>
      <vt:lpstr>Modèle de carte dans Notion</vt:lpstr>
      <vt:lpstr>Planning poker scrum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Jenya</dc:creator>
  <cp:lastModifiedBy>Jenya</cp:lastModifiedBy>
  <cp:revision>12</cp:revision>
  <dcterms:created xsi:type="dcterms:W3CDTF">2024-01-20T22:07:21Z</dcterms:created>
  <dcterms:modified xsi:type="dcterms:W3CDTF">2024-01-23T10:21:17Z</dcterms:modified>
</cp:coreProperties>
</file>