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8" r:id="rId3"/>
    <p:sldId id="257" r:id="rId4"/>
    <p:sldId id="27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34" autoAdjust="0"/>
  </p:normalViewPr>
  <p:slideViewPr>
    <p:cSldViewPr snapToGrid="0">
      <p:cViewPr varScale="1">
        <p:scale>
          <a:sx n="64" d="100"/>
          <a:sy n="64" d="100"/>
        </p:scale>
        <p:origin x="6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55346-97D4-4CE6-A0B5-386CC388E632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64B43-BBBF-4A08-AE7A-A1E838C39B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46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32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36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55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8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85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45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6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73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49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83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A0D779-C9D7-43D7-B4AF-DF992C0953FB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3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16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A0D779-C9D7-43D7-B4AF-DF992C0953FB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46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110356019@nccu.edu.tw" TargetMode="External"/><Relationship Id="rId2" Type="http://schemas.openxmlformats.org/officeDocument/2006/relationships/hyperlink" Target="mailto:109356049@nccu.edu.t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slab.nccu.edu.tw/Welcom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04E23-4E83-4AEB-B23C-6EC3A0CBD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09CC0A-D606-4F03-965F-A01810A64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陳宜莉 </a:t>
            </a:r>
            <a:r>
              <a:rPr lang="en-US" altLang="zh-TW">
                <a:hlinkClick r:id="rId2"/>
              </a:rPr>
              <a:t>109356049@</a:t>
            </a:r>
            <a:r>
              <a:rPr lang="en-US" altLang="zh-TW" cap="none">
                <a:hlinkClick r:id="rId2"/>
              </a:rPr>
              <a:t>nccu</a:t>
            </a:r>
            <a:r>
              <a:rPr lang="en-US" altLang="zh-TW" cap="none" dirty="0">
                <a:hlinkClick r:id="rId2"/>
              </a:rPr>
              <a:t>.edu.tw</a:t>
            </a:r>
            <a:endParaRPr lang="en-US" altLang="zh-TW" cap="none" dirty="0"/>
          </a:p>
          <a:p>
            <a:r>
              <a:rPr lang="zh-TW" altLang="en-US" dirty="0"/>
              <a:t>林苡晴 </a:t>
            </a:r>
            <a:r>
              <a:rPr lang="en-US" altLang="zh-TW" b="0" i="0" u="none" strike="noStrike" dirty="0">
                <a:solidFill>
                  <a:srgbClr val="1284BA"/>
                </a:solidFill>
                <a:effectLst/>
                <a:hlinkClick r:id="rId3"/>
              </a:rPr>
              <a:t>110356019@</a:t>
            </a:r>
            <a:r>
              <a:rPr lang="en-US" altLang="zh-TW" b="0" i="0" u="none" strike="noStrike" cap="none" dirty="0">
                <a:solidFill>
                  <a:srgbClr val="1284BA"/>
                </a:solidFill>
                <a:effectLst/>
                <a:hlinkClick r:id="rId3"/>
              </a:rPr>
              <a:t>nccu.edu.tw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890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29E41-97C3-419A-A01F-74F8757C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2B5E66-9F5C-43D5-9637-AD5A4054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Writing a program that can send HTTP Request to URL, and show the number of appearance of </a:t>
            </a:r>
          </a:p>
          <a:p>
            <a:pPr marL="0" indent="0">
              <a:buNone/>
            </a:pPr>
            <a:r>
              <a:rPr lang="en-US" altLang="zh-TW" dirty="0"/>
              <a:t>the key word within that web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Case insensitive</a:t>
            </a:r>
          </a:p>
          <a:p>
            <a:pPr marL="0" indent="0">
              <a:buNone/>
              <a:defRPr>
                <a:solidFill>
                  <a:srgbClr val="FF0000"/>
                </a:solidFill>
              </a:defRPr>
            </a:pPr>
            <a:r>
              <a:rPr lang="en-US" altLang="zh-TW" dirty="0"/>
              <a:t>Bonus</a:t>
            </a:r>
            <a:r>
              <a:rPr lang="en-US" altLang="zh-TW" dirty="0">
                <a:solidFill>
                  <a:srgbClr val="595959"/>
                </a:solidFill>
              </a:rPr>
              <a:t>: Your program supports Chinese(or other languages) keyword.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26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URL of a web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Keyword to search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  Example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u="sng" dirty="0">
                <a:solidFill>
                  <a:srgbClr val="8DA440"/>
                </a:solidFill>
                <a:uFill>
                  <a:solidFill>
                    <a:srgbClr val="8DA440"/>
                  </a:solidFill>
                </a:uFill>
                <a:hlinkClick r:id="rId3"/>
              </a:rPr>
              <a:t>http://soslab.nccu.edu.tw/Welcome.html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/>
              <a:t>Fang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050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Number of appearance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Example</a:t>
            </a:r>
          </a:p>
          <a:p>
            <a:pPr marL="292608" lvl="1" indent="0">
              <a:buNone/>
            </a:pPr>
            <a:r>
              <a:rPr lang="en-US" altLang="zh-TW" dirty="0"/>
              <a:t>27</a:t>
            </a:r>
          </a:p>
          <a:p>
            <a:pPr marL="0" indent="0" algn="l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229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080A8-569A-4422-A704-C13B285F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5D453A-D0C7-4DED-A90D-1459B7B83694}"/>
              </a:ext>
            </a:extLst>
          </p:cNvPr>
          <p:cNvSpPr txBox="1"/>
          <p:nvPr/>
        </p:nvSpPr>
        <p:spPr>
          <a:xfrm>
            <a:off x="2990850" y="31686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 ➔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89FB71-F213-49DF-BC0E-3358D5DF010E}"/>
              </a:ext>
            </a:extLst>
          </p:cNvPr>
          <p:cNvSpPr txBox="1"/>
          <p:nvPr/>
        </p:nvSpPr>
        <p:spPr>
          <a:xfrm>
            <a:off x="2990850" y="3579058"/>
            <a:ext cx="13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 ➔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2115C4-F978-40D7-86A9-112F4FB11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2995612"/>
            <a:ext cx="40767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1682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</TotalTime>
  <Words>96</Words>
  <Application>Microsoft Office PowerPoint</Application>
  <PresentationFormat>寬螢幕</PresentationFormat>
  <Paragraphs>32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回顧</vt:lpstr>
      <vt:lpstr>HW3</vt:lpstr>
      <vt:lpstr>Outline</vt:lpstr>
      <vt:lpstr>Input</vt:lpstr>
      <vt:lpstr>Output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建立JAVA開發環境</dc:title>
  <dc:creator>Lilly Chen</dc:creator>
  <cp:lastModifiedBy>Lilly Chen</cp:lastModifiedBy>
  <cp:revision>60</cp:revision>
  <dcterms:created xsi:type="dcterms:W3CDTF">2021-05-23T14:41:35Z</dcterms:created>
  <dcterms:modified xsi:type="dcterms:W3CDTF">2021-10-10T11:27:34Z</dcterms:modified>
</cp:coreProperties>
</file>