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78" r:id="rId3"/>
    <p:sldId id="257" r:id="rId4"/>
    <p:sldId id="27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3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36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2021/10/17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slab.nccu.edu.tw/Welco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>
                <a:hlinkClick r:id="rId2"/>
              </a:rPr>
              <a:t>109356049@</a:t>
            </a:r>
            <a:r>
              <a:rPr lang="en-US" altLang="zh-TW" cap="none">
                <a:hlinkClick r:id="rId2"/>
              </a:rPr>
              <a:t>nccu</a:t>
            </a:r>
            <a:r>
              <a:rPr lang="en-US" altLang="zh-TW" cap="none" dirty="0">
                <a:hlinkClick r:id="rId2"/>
              </a:rPr>
              <a:t>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29E41-97C3-419A-A01F-74F8757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B5E66-9F5C-43D5-9637-AD5A4054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Writing a program that can send HTTP Request to URL, and show the number of appearance of </a:t>
            </a:r>
          </a:p>
          <a:p>
            <a:pPr marL="0" indent="0">
              <a:buNone/>
            </a:pPr>
            <a:r>
              <a:rPr lang="en-US" altLang="zh-TW" dirty="0"/>
              <a:t>the key word within that web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Case insensitive</a:t>
            </a:r>
          </a:p>
          <a:p>
            <a:pPr marL="0" indent="0">
              <a:buNone/>
              <a:defRPr>
                <a:solidFill>
                  <a:srgbClr val="FF0000"/>
                </a:solidFill>
              </a:defRPr>
            </a:pPr>
            <a:r>
              <a:rPr lang="en-US" altLang="zh-TW" dirty="0"/>
              <a:t>Bonus</a:t>
            </a:r>
            <a:r>
              <a:rPr lang="en-US" altLang="zh-TW" dirty="0">
                <a:solidFill>
                  <a:srgbClr val="595959"/>
                </a:solidFill>
              </a:rPr>
              <a:t>: Your program supports Chinese(or other languages) keyword.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126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URL of a web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Keyword to search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  Example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u="sng" dirty="0">
                <a:solidFill>
                  <a:srgbClr val="8DA440"/>
                </a:solidFill>
                <a:uFill>
                  <a:solidFill>
                    <a:srgbClr val="8DA440"/>
                  </a:solidFill>
                </a:uFill>
                <a:hlinkClick r:id="rId3"/>
              </a:rPr>
              <a:t>http://soslab.nccu.edu.tw/Welcome.html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Fang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Number of appearance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Example</a:t>
            </a:r>
          </a:p>
          <a:p>
            <a:pPr marL="292608" lvl="1" indent="0">
              <a:buNone/>
            </a:pPr>
            <a:r>
              <a:rPr lang="en-US" altLang="zh-TW" dirty="0"/>
              <a:t>31</a:t>
            </a:r>
          </a:p>
          <a:p>
            <a:pPr marL="0" indent="0" algn="l"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229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5D453A-D0C7-4DED-A90D-1459B7B83694}"/>
              </a:ext>
            </a:extLst>
          </p:cNvPr>
          <p:cNvSpPr txBox="1"/>
          <p:nvPr/>
        </p:nvSpPr>
        <p:spPr>
          <a:xfrm>
            <a:off x="2990850" y="316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89FB71-F213-49DF-BC0E-3358D5DF010E}"/>
              </a:ext>
            </a:extLst>
          </p:cNvPr>
          <p:cNvSpPr txBox="1"/>
          <p:nvPr/>
        </p:nvSpPr>
        <p:spPr>
          <a:xfrm>
            <a:off x="2990850" y="3579058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97B55C-8993-493A-84E0-DD7335C6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3009900"/>
            <a:ext cx="3981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96</Words>
  <Application>Microsoft Office PowerPoint</Application>
  <PresentationFormat>寬螢幕</PresentationFormat>
  <Paragraphs>32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回顧</vt:lpstr>
      <vt:lpstr>HW3</vt:lpstr>
      <vt:lpstr>Outline</vt:lpstr>
      <vt:lpstr>Input</vt:lpstr>
      <vt:lpstr>Output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62</cp:revision>
  <dcterms:created xsi:type="dcterms:W3CDTF">2021-05-23T14:41:35Z</dcterms:created>
  <dcterms:modified xsi:type="dcterms:W3CDTF">2021-10-17T07:53:08Z</dcterms:modified>
</cp:coreProperties>
</file>