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57" r:id="rId4"/>
    <p:sldId id="258" r:id="rId5"/>
    <p:sldId id="259" r:id="rId6"/>
    <p:sldId id="260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3" autoAdjust="0"/>
  </p:normalViewPr>
  <p:slideViewPr>
    <p:cSldViewPr snapToGrid="0">
      <p:cViewPr varScale="1">
        <p:scale>
          <a:sx n="55" d="100"/>
          <a:sy n="55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not just a one input data (one line), it needs to constantly stuffed in many input data. Please use the ‘for loop’  to receive many input data and run the program.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8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 dirty="0">
                <a:hlinkClick r:id="rId2"/>
              </a:rPr>
              <a:t>109356049@</a:t>
            </a:r>
            <a:r>
              <a:rPr lang="en-US" altLang="zh-TW" cap="none" dirty="0">
                <a:hlinkClick r:id="rId2"/>
              </a:rPr>
              <a:t>nccu.edu.tw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 tooltip="mailto:110356019@nccu.edu.tw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 tooltip="mailto:110356019@nccu.edu.tw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72D719-908C-4516-9CA9-39CC16E0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585787"/>
            <a:ext cx="7610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There are four token for inputs: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1 ➔Population </a:t>
            </a:r>
            <a:r>
              <a:rPr lang="zh-TW" altLang="en-US" dirty="0"/>
              <a:t>或 </a:t>
            </a:r>
            <a:r>
              <a:rPr lang="en-US" altLang="zh-TW" dirty="0"/>
              <a:t>Capital(type):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0 =</a:t>
            </a:r>
            <a:r>
              <a:rPr lang="zh-TW" altLang="en-US" dirty="0"/>
              <a:t> </a:t>
            </a:r>
            <a:r>
              <a:rPr lang="en-US" altLang="zh-TW" dirty="0"/>
              <a:t>Population</a:t>
            </a:r>
            <a:r>
              <a:rPr lang="zh-TW" altLang="en-US" dirty="0"/>
              <a:t> </a:t>
            </a: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1 =</a:t>
            </a:r>
            <a:r>
              <a:rPr lang="zh-TW" altLang="en-US" dirty="0"/>
              <a:t> </a:t>
            </a:r>
            <a:r>
              <a:rPr lang="en-US" altLang="zh-TW" dirty="0"/>
              <a:t>Capital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2 ➔number of people or</a:t>
            </a:r>
            <a:r>
              <a:rPr lang="zh-TW" altLang="en-US" dirty="0"/>
              <a:t> </a:t>
            </a:r>
            <a:r>
              <a:rPr lang="en-US" altLang="zh-TW" dirty="0"/>
              <a:t>initial capital = </a:t>
            </a:r>
            <a:r>
              <a:rPr lang="en-US" altLang="zh-TW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geometric sequence First term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3 ➔how many years (number of generation)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EXAMPLE- Population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5D453A-D0C7-4DED-A90D-1459B7B83694}"/>
              </a:ext>
            </a:extLst>
          </p:cNvPr>
          <p:cNvSpPr txBox="1"/>
          <p:nvPr/>
        </p:nvSpPr>
        <p:spPr>
          <a:xfrm>
            <a:off x="497840" y="322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89FB71-F213-49DF-BC0E-3358D5DF010E}"/>
              </a:ext>
            </a:extLst>
          </p:cNvPr>
          <p:cNvSpPr txBox="1"/>
          <p:nvPr/>
        </p:nvSpPr>
        <p:spPr>
          <a:xfrm>
            <a:off x="497840" y="34645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BBDDEB-521B-42CE-9001-A6D0EAFA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114675"/>
            <a:ext cx="77914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891D-0CE6-4AE0-93BC-19210A2C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5230"/>
            <a:ext cx="10058400" cy="1450757"/>
          </a:xfrm>
        </p:spPr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- Capital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BEA62C-D26B-4248-A702-BF032D53B5CF}"/>
              </a:ext>
            </a:extLst>
          </p:cNvPr>
          <p:cNvSpPr txBox="1"/>
          <p:nvPr/>
        </p:nvSpPr>
        <p:spPr>
          <a:xfrm>
            <a:off x="497840" y="322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F74C10-88C3-44E0-80DA-71116E5A8C0E}"/>
              </a:ext>
            </a:extLst>
          </p:cNvPr>
          <p:cNvSpPr txBox="1"/>
          <p:nvPr/>
        </p:nvSpPr>
        <p:spPr>
          <a:xfrm>
            <a:off x="497840" y="34645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5C6276-199B-4B36-AC49-451C9FAB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05150"/>
            <a:ext cx="7772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FED54-C173-4598-A547-C6B64635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class 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E2431-C50A-4E6E-BC63-D186FA79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dirty="0"/>
              <a:t>Remember ,</a:t>
            </a:r>
            <a:r>
              <a:rPr lang="en-US" altLang="zh-TW" dirty="0">
                <a:solidFill>
                  <a:srgbClr val="FF0000"/>
                </a:solidFill>
              </a:rPr>
              <a:t>It’s not just one input data (one line). you need to constantly stuffed in many input data to the program. </a:t>
            </a:r>
            <a:r>
              <a:rPr lang="en-US" altLang="zh-TW" dirty="0">
                <a:solidFill>
                  <a:schemeClr val="tx1"/>
                </a:solidFill>
              </a:rPr>
              <a:t>Please use the ‘for loop’  to receive many input data and run the program. 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37FD3F-83AC-433D-A13B-8903F95C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3193466"/>
            <a:ext cx="7810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9C99C-20D8-4E92-A62B-86EDEEE0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rules of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EDE73-9C81-4413-94EF-D6A4161D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Project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Name: HW{#number of homework} , ex: HW1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The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class name where the main function of the code is located must be Main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Remind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uppercase and lowercase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When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the code is compressed and uploaded, please compress the project folder (ex. HW1)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into .zip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Unless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otherwise specified by TA, 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homeworks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that cannot be compiled and executed won’t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be accepted.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72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DCD52-5831-4EFB-981F-A4A4971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rules of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4F59B-523E-461E-92E7-64B84436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PingFangSC-Regular"/>
              </a:rPr>
              <a:t>Reject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PingFangSC-Regular"/>
              </a:rPr>
              <a:t> the homework of plagiarism and tampering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First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time: Zero point for that homework.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Second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time: Zero point for the entire semester 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homeworks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The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list of plagiarism and tampering will announce at the end of the semester.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31318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284</Words>
  <Application>Microsoft Office PowerPoint</Application>
  <PresentationFormat>寬螢幕</PresentationFormat>
  <Paragraphs>34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PingFangSC-Regular</vt:lpstr>
      <vt:lpstr>Wingdings-Regular</vt:lpstr>
      <vt:lpstr>arial</vt:lpstr>
      <vt:lpstr>Calibri</vt:lpstr>
      <vt:lpstr>Calibri Light</vt:lpstr>
      <vt:lpstr>Wingdings</vt:lpstr>
      <vt:lpstr>回顧</vt:lpstr>
      <vt:lpstr>HW2</vt:lpstr>
      <vt:lpstr>PowerPoint 簡報</vt:lpstr>
      <vt:lpstr>INPUT</vt:lpstr>
      <vt:lpstr>EXAMPLE- Population</vt:lpstr>
      <vt:lpstr>EXAMPLE - Capital</vt:lpstr>
      <vt:lpstr>Lab class notice</vt:lpstr>
      <vt:lpstr>Special rules of Homework</vt:lpstr>
      <vt:lpstr>Special rules of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60</cp:revision>
  <dcterms:created xsi:type="dcterms:W3CDTF">2021-05-23T14:41:35Z</dcterms:created>
  <dcterms:modified xsi:type="dcterms:W3CDTF">2021-10-04T02:50:52Z</dcterms:modified>
</cp:coreProperties>
</file>