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8" r:id="rId3"/>
    <p:sldId id="280" r:id="rId4"/>
    <p:sldId id="257" r:id="rId5"/>
    <p:sldId id="279" r:id="rId6"/>
    <p:sldId id="258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34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5346-97D4-4CE6-A0B5-386CC388E632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4B43-BBBF-4A08-AE7A-A1E838C39B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6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0D779-C9D7-43D7-B4AF-DF992C0953FB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0356019@nccu.edu.tw" TargetMode="External"/><Relationship Id="rId2" Type="http://schemas.openxmlformats.org/officeDocument/2006/relationships/hyperlink" Target="mailto:109356049@ncc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4E23-4E83-4AEB-B23C-6EC3A0CB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9CC0A-D606-4F03-965F-A01810A6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陳宜莉 </a:t>
            </a:r>
            <a:r>
              <a:rPr lang="en-US" altLang="zh-TW" dirty="0">
                <a:hlinkClick r:id="rId2"/>
              </a:rPr>
              <a:t>109356049@</a:t>
            </a:r>
            <a:r>
              <a:rPr lang="en-US" altLang="zh-TW" cap="none" dirty="0">
                <a:hlinkClick r:id="rId2"/>
              </a:rPr>
              <a:t>nccu.edu.tw</a:t>
            </a:r>
            <a:endParaRPr lang="en-US" altLang="zh-TW" cap="none" dirty="0"/>
          </a:p>
          <a:p>
            <a:r>
              <a:rPr lang="zh-TW" altLang="en-US" dirty="0"/>
              <a:t>林苡晴 </a:t>
            </a:r>
            <a:r>
              <a:rPr lang="en-US" altLang="zh-TW" b="0" i="0" u="none" strike="noStrike" dirty="0">
                <a:solidFill>
                  <a:srgbClr val="1284BA"/>
                </a:solidFill>
                <a:effectLst/>
                <a:hlinkClick r:id="rId3"/>
              </a:rPr>
              <a:t>110356019@</a:t>
            </a:r>
            <a:r>
              <a:rPr lang="en-US" altLang="zh-TW" b="0" i="0" u="none" strike="noStrike" cap="none" dirty="0">
                <a:solidFill>
                  <a:srgbClr val="1284BA"/>
                </a:solidFill>
                <a:effectLst/>
                <a:hlinkClick r:id="rId3"/>
              </a:rPr>
              <a:t>nccu.edu.tw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29E41-97C3-419A-A01F-74F8757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B5E66-9F5C-43D5-9637-AD5A4054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A keyword is a tuple of </a:t>
            </a:r>
            <a:r>
              <a:rPr lang="en-US" altLang="zh-TW" dirty="0">
                <a:solidFill>
                  <a:srgbClr val="FF0000"/>
                </a:solidFill>
              </a:rPr>
              <a:t>[String name, Integer count]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For example: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{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name: “Fang”,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count: 3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}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A key word should output in format </a:t>
            </a:r>
            <a:r>
              <a:rPr lang="en-US" altLang="zh-TW" b="1" dirty="0"/>
              <a:t>[</a:t>
            </a:r>
            <a:r>
              <a:rPr lang="en-US" altLang="zh-TW" b="1" dirty="0" err="1"/>
              <a:t>name,count</a:t>
            </a:r>
            <a:r>
              <a:rPr lang="en-US" altLang="zh-TW" b="1" dirty="0"/>
              <a:t>] </a:t>
            </a:r>
            <a:r>
              <a:rPr lang="en-US" altLang="zh-TW" dirty="0"/>
              <a:t>:</a:t>
            </a:r>
          </a:p>
          <a:p>
            <a:pPr marL="0" lvl="1" indent="349250">
              <a:spcBef>
                <a:spcPts val="600"/>
              </a:spcBef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[Fang,3]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2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505F4-B7F2-4B83-8979-17399C25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 Maintain a keyword list, and implement the LCS algorithm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 For the list structure, you can</a:t>
            </a:r>
            <a:endParaRPr lang="en-US" altLang="zh-TW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sz="1600" dirty="0"/>
              <a:t>Use </a:t>
            </a:r>
            <a:r>
              <a:rPr lang="en-US" altLang="zh-TW" sz="1600" dirty="0" err="1"/>
              <a:t>java.util.ArrayList</a:t>
            </a:r>
            <a:endParaRPr lang="en-US" altLang="zh-TW" sz="1600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sz="1600" dirty="0"/>
              <a:t>Or develop it by yourself</a:t>
            </a:r>
          </a:p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38A93D1-E40F-4BF3-AE97-08AD4268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1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add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Input: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Token1 :  a constant “add”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Token2 :  keyword name </a:t>
            </a:r>
            <a:r>
              <a:rPr lang="en-US" altLang="zh-TW" b="1" dirty="0"/>
              <a:t>k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Token3:  keyword count </a:t>
            </a:r>
            <a:r>
              <a:rPr lang="en-US" altLang="zh-TW" b="1" dirty="0"/>
              <a:t>c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 b="1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add Fang 3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sz="1800" b="1"/>
            </a:pPr>
            <a:r>
              <a:rPr lang="en-US" altLang="zh-TW" dirty="0"/>
              <a:t>To do:  </a:t>
            </a:r>
            <a:r>
              <a:rPr lang="en-US" altLang="zh-TW" b="0" dirty="0"/>
              <a:t>Insert a keyword </a:t>
            </a:r>
            <a:r>
              <a:rPr lang="en-US" altLang="zh-TW" dirty="0"/>
              <a:t>[</a:t>
            </a:r>
            <a:r>
              <a:rPr lang="en-US" altLang="zh-TW" dirty="0" err="1"/>
              <a:t>k,c</a:t>
            </a:r>
            <a:r>
              <a:rPr lang="en-US" altLang="zh-TW" dirty="0"/>
              <a:t>]</a:t>
            </a:r>
            <a:r>
              <a:rPr lang="en-US" altLang="zh-TW" b="0" dirty="0"/>
              <a:t> to the list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5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“find”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find</a:t>
            </a:r>
          </a:p>
          <a:p>
            <a:pPr algn="l"/>
            <a:r>
              <a:rPr lang="en-US" altLang="zh-TW" dirty="0"/>
              <a:t>To do:  </a:t>
            </a: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Find and output the most similar keyword by using the LCS algorithm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dirty="0"/>
              <a:t>Output:</a:t>
            </a:r>
          </a:p>
          <a:p>
            <a:pPr marL="635000" lvl="1" indent="-2857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If heap is empty, simply output a line of “</a:t>
            </a:r>
            <a:r>
              <a:rPr lang="en-US" altLang="zh-TW" sz="1800" b="0" i="0" u="none" strike="noStrike" baseline="0" dirty="0" err="1">
                <a:solidFill>
                  <a:srgbClr val="5A5A5A"/>
                </a:solidFill>
                <a:latin typeface="CenturyGothic"/>
              </a:rPr>
              <a:t>InvalidOperation</a:t>
            </a: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”: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InvalidOperation</a:t>
            </a:r>
            <a:endParaRPr lang="en-US" altLang="zh-TW" dirty="0">
              <a:solidFill>
                <a:srgbClr val="FF0000"/>
              </a:solidFill>
            </a:endParaRPr>
          </a:p>
          <a:p>
            <a:pPr marL="635000" lvl="1" indent="-2857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sz="1800" b="0" i="0" u="none" strike="noStrike" baseline="0" dirty="0">
                <a:solidFill>
                  <a:srgbClr val="5A5A5A"/>
                </a:solidFill>
                <a:latin typeface="CenturyGothic"/>
              </a:rPr>
              <a:t>If it is legal to peek: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CenturyGothic"/>
              </a:rPr>
              <a:t>NTU: [NCCU, 2]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229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080A8-569A-4422-A704-C13B285F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978"/>
            <a:ext cx="10058400" cy="1450757"/>
          </a:xfrm>
        </p:spPr>
        <p:txBody>
          <a:bodyPr/>
          <a:lstStyle/>
          <a:p>
            <a:r>
              <a:rPr lang="en-US" altLang="zh-TW" dirty="0"/>
              <a:t>Input file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370FB69-5545-492A-B98C-B776B215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You need to read the sequence of operations from a 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TimesNewRomanPSMT"/>
              </a:rPr>
              <a:t>txt file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The format is firm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Raise an exception if the input does not match the format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21C05D-4AB8-453D-A780-BC92890D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884" y="2928726"/>
            <a:ext cx="2019300" cy="18573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FF9B5F8-53ED-4890-BD88-9054EBAF2A92}"/>
              </a:ext>
            </a:extLst>
          </p:cNvPr>
          <p:cNvSpPr/>
          <p:nvPr/>
        </p:nvSpPr>
        <p:spPr>
          <a:xfrm>
            <a:off x="7875864" y="4259335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C00E0-289C-4885-A2D5-6E07DA859CF5}"/>
              </a:ext>
            </a:extLst>
          </p:cNvPr>
          <p:cNvSpPr/>
          <p:nvPr/>
        </p:nvSpPr>
        <p:spPr>
          <a:xfrm>
            <a:off x="7877000" y="4527957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51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3FF92-CDD3-4E67-BD62-57083311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689613-FFCB-4B32-90C0-226B25C4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3233737"/>
            <a:ext cx="23526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989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561</TotalTime>
  <Words>234</Words>
  <Application>Microsoft Office PowerPoint</Application>
  <PresentationFormat>寬螢幕</PresentationFormat>
  <Paragraphs>54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CenturyGothic</vt:lpstr>
      <vt:lpstr>TimesNewRomanPSMT</vt:lpstr>
      <vt:lpstr>Calibri</vt:lpstr>
      <vt:lpstr>Calibri Light</vt:lpstr>
      <vt:lpstr>Wingdings</vt:lpstr>
      <vt:lpstr>回顧</vt:lpstr>
      <vt:lpstr>HW9</vt:lpstr>
      <vt:lpstr>Keyword</vt:lpstr>
      <vt:lpstr>Requirements</vt:lpstr>
      <vt:lpstr>I/O Example: add</vt:lpstr>
      <vt:lpstr>I/O Example: find</vt:lpstr>
      <vt:lpstr>Input file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建立JAVA開發環境</dc:title>
  <dc:creator>Lilly Chen</dc:creator>
  <cp:lastModifiedBy>Lilly Chen</cp:lastModifiedBy>
  <cp:revision>133</cp:revision>
  <dcterms:created xsi:type="dcterms:W3CDTF">2021-05-23T14:41:35Z</dcterms:created>
  <dcterms:modified xsi:type="dcterms:W3CDTF">2021-12-11T08:32:31Z</dcterms:modified>
</cp:coreProperties>
</file>